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67" r:id="rId5"/>
    <p:sldId id="272" r:id="rId6"/>
    <p:sldId id="258" r:id="rId7"/>
    <p:sldId id="259" r:id="rId8"/>
    <p:sldId id="261" r:id="rId9"/>
    <p:sldId id="262" r:id="rId10"/>
    <p:sldId id="273" r:id="rId11"/>
    <p:sldId id="274" r:id="rId12"/>
    <p:sldId id="269" r:id="rId13"/>
  </p:sldIdLst>
  <p:sldSz cx="9144000" cy="6858000" type="screen4x3"/>
  <p:notesSz cx="6858000" cy="9144000"/>
  <p:photoAlbum showCaptions="1"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2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17AF-AF5A-47BF-A37B-9D20E3EFF7F8}" type="datetimeFigureOut">
              <a:rPr lang="en-US" smtClean="0"/>
              <a:pPr/>
              <a:t>6/18/2009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A54D-CF61-4496-B1F3-B809519C6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17AF-AF5A-47BF-A37B-9D20E3EFF7F8}" type="datetimeFigureOut">
              <a:rPr lang="en-US" smtClean="0"/>
              <a:pPr/>
              <a:t>6/18/2009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A54D-CF61-4496-B1F3-B809519C6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17AF-AF5A-47BF-A37B-9D20E3EFF7F8}" type="datetimeFigureOut">
              <a:rPr lang="en-US" smtClean="0"/>
              <a:pPr/>
              <a:t>6/18/2009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A54D-CF61-4496-B1F3-B809519C6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17AF-AF5A-47BF-A37B-9D20E3EFF7F8}" type="datetimeFigureOut">
              <a:rPr lang="en-US" smtClean="0"/>
              <a:pPr/>
              <a:t>6/18/2009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A54D-CF61-4496-B1F3-B809519C6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17AF-AF5A-47BF-A37B-9D20E3EFF7F8}" type="datetimeFigureOut">
              <a:rPr lang="en-US" smtClean="0"/>
              <a:pPr/>
              <a:t>6/18/2009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A54D-CF61-4496-B1F3-B809519C6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17AF-AF5A-47BF-A37B-9D20E3EFF7F8}" type="datetimeFigureOut">
              <a:rPr lang="en-US" smtClean="0"/>
              <a:pPr/>
              <a:t>6/18/2009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A54D-CF61-4496-B1F3-B809519C6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17AF-AF5A-47BF-A37B-9D20E3EFF7F8}" type="datetimeFigureOut">
              <a:rPr lang="en-US" smtClean="0"/>
              <a:pPr/>
              <a:t>6/18/2009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A54D-CF61-4496-B1F3-B809519C6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17AF-AF5A-47BF-A37B-9D20E3EFF7F8}" type="datetimeFigureOut">
              <a:rPr lang="en-US" smtClean="0"/>
              <a:pPr/>
              <a:t>6/18/2009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A54D-CF61-4496-B1F3-B809519C6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17AF-AF5A-47BF-A37B-9D20E3EFF7F8}" type="datetimeFigureOut">
              <a:rPr lang="en-US" smtClean="0"/>
              <a:pPr/>
              <a:t>6/18/2009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A54D-CF61-4496-B1F3-B809519C6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17AF-AF5A-47BF-A37B-9D20E3EFF7F8}" type="datetimeFigureOut">
              <a:rPr lang="en-US" smtClean="0"/>
              <a:pPr/>
              <a:t>6/18/2009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A54D-CF61-4496-B1F3-B809519C6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17AF-AF5A-47BF-A37B-9D20E3EFF7F8}" type="datetimeFigureOut">
              <a:rPr lang="en-US" smtClean="0"/>
              <a:pPr/>
              <a:t>6/18/2009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A54D-CF61-4496-B1F3-B809519C6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817AF-AF5A-47BF-A37B-9D20E3EFF7F8}" type="datetimeFigureOut">
              <a:rPr lang="en-US" smtClean="0"/>
              <a:pPr/>
              <a:t>6/18/2009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4A54D-CF61-4496-B1F3-B809519C6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Photo Album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Susan M Jampoler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is_Fish_DSC78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44550"/>
            <a:ext cx="7772400" cy="5167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77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0"/>
            <a:ext cx="7239000" cy="4813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648866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DSC7799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 in PowerPoint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isPhoto="1"/>
        </p:nvSpPr>
        <p:spPr>
          <a:xfrm>
            <a:off x="685800" y="6858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en-US" sz="3200" dirty="0" smtClean="0"/>
              <a:t>My first photo album presentation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 In</a:t>
            </a:r>
            <a:endParaRPr lang="en-US" dirty="0"/>
          </a:p>
        </p:txBody>
      </p:sp>
      <p:pic>
        <p:nvPicPr>
          <p:cNvPr id="9" name="Content Placeholder 8" descr="DSC7784_crop.jpg"/>
          <p:cNvPicPr>
            <a:picLocks noGrp="1" noRot="1" noChangeAspect="1" noMove="1" noResize="1"/>
          </p:cNvPicPr>
          <p:nvPr isPhoto="1">
            <p:ph sz="half" idx="2"/>
          </p:nvPr>
        </p:nvPicPr>
        <p:blipFill>
          <a:blip r:embed="rId2">
            <a:lum/>
          </a:blip>
          <a:stretch>
            <a:fillRect/>
          </a:stretch>
        </p:blipFill>
        <p:spPr>
          <a:xfrm>
            <a:off x="4648200" y="2517989"/>
            <a:ext cx="4038600" cy="269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9" descr="DSC7784.jpg"/>
          <p:cNvPicPr>
            <a:picLocks noGrp="1" noRot="1" noChangeAspect="1" noMove="1" noResize="1"/>
          </p:cNvPicPr>
          <p:nvPr isPhoto="1">
            <p:ph sz="half"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57200" y="2520562"/>
            <a:ext cx="4038600" cy="26852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6"/>
          <p:cNvSpPr txBox="1">
            <a:spLocks/>
          </p:cNvSpPr>
          <p:nvPr/>
        </p:nvSpPr>
        <p:spPr>
          <a:xfrm>
            <a:off x="4724400" y="5334000"/>
            <a:ext cx="4041775" cy="12954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Cropped in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Photoshop Elements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 adding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image to PowerPoint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639762"/>
          </a:xfrm>
        </p:spPr>
        <p:txBody>
          <a:bodyPr/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318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Color corrected in </a:t>
            </a:r>
          </a:p>
          <a:p>
            <a:pPr algn="ctr"/>
            <a:r>
              <a:rPr lang="en-US" dirty="0" err="1" smtClean="0"/>
              <a:t>PhotoShop</a:t>
            </a:r>
            <a:r>
              <a:rPr lang="en-US" dirty="0" smtClean="0"/>
              <a:t> Elements </a:t>
            </a:r>
          </a:p>
          <a:p>
            <a:pPr algn="ctr"/>
            <a:r>
              <a:rPr lang="en-US" dirty="0" smtClean="0"/>
              <a:t>before adding to PowerPoint</a:t>
            </a:r>
            <a:endParaRPr lang="en-US" dirty="0"/>
          </a:p>
        </p:txBody>
      </p:sp>
      <p:pic>
        <p:nvPicPr>
          <p:cNvPr id="7" name="Content Placeholder 6" descr="DSC7803.jpg"/>
          <p:cNvPicPr>
            <a:picLocks noGrp="1" noRot="1" noChangeAspect="1" noMove="1" noResize="1"/>
          </p:cNvPicPr>
          <p:nvPr isPhoto="1">
            <p:ph sz="half" idx="2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2807371"/>
            <a:ext cx="4040188" cy="2686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11" descr="DSC7803__color_corrected.jpg"/>
          <p:cNvPicPr>
            <a:picLocks noGrp="1" noRot="1" noChangeAspect="1" noMove="1" noResize="1"/>
          </p:cNvPicPr>
          <p:nvPr isPhoto="1">
            <p:ph sz="quarter" idx="4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45025" y="2806844"/>
            <a:ext cx="4041775" cy="268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81000" y="304800"/>
            <a:ext cx="5326151" cy="3802063"/>
            <a:chOff x="685800" y="844550"/>
            <a:chExt cx="7772400" cy="5548313"/>
          </a:xfrm>
        </p:grpSpPr>
        <p:pic>
          <p:nvPicPr>
            <p:cNvPr id="6" name="Picture 5" descr="DSC7826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685800" y="844550"/>
              <a:ext cx="7772400" cy="51673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685800" y="60499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47500" lnSpcReduction="20000"/>
            </a:bodyPr>
            <a:lstStyle/>
            <a:p>
              <a:pPr algn="ctr"/>
              <a:r>
                <a:rPr lang="en-US" sz="2400" smtClean="0"/>
                <a:t>DSC7826</a:t>
              </a:r>
              <a:endParaRPr lang="en-US" sz="2400"/>
            </a:p>
          </p:txBody>
        </p:sp>
      </p:grpSp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3581400" y="2911567"/>
            <a:ext cx="4876800" cy="3481295"/>
            <a:chOff x="685800" y="844550"/>
            <a:chExt cx="7772400" cy="5548313"/>
          </a:xfrm>
        </p:grpSpPr>
        <p:pic>
          <p:nvPicPr>
            <p:cNvPr id="2" name="Picture 1" descr="DSC7826.jpg"/>
            <p:cNvPicPr>
              <a:picLocks noRot="1" noChangeAspect="1" noMove="1" noResize="1"/>
            </p:cNvPicPr>
            <p:nvPr isPhoto="1"/>
          </p:nvPicPr>
          <p:blipFill>
            <a:blip r:embed="rId2">
              <a:lum bright="20000"/>
            </a:blip>
            <a:stretch>
              <a:fillRect/>
            </a:stretch>
          </p:blipFill>
          <p:spPr>
            <a:xfrm>
              <a:off x="685800" y="844550"/>
              <a:ext cx="7772400" cy="51673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60499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40000" lnSpcReduction="20000"/>
            </a:bodyPr>
            <a:lstStyle/>
            <a:p>
              <a:pPr algn="ctr"/>
              <a:r>
                <a:rPr lang="en-US" sz="2400" smtClean="0"/>
                <a:t>DSC7826</a:t>
              </a:r>
              <a:endParaRPr lang="en-US" sz="2400"/>
            </a:p>
          </p:txBody>
        </p:sp>
      </p:grpSp>
      <p:sp>
        <p:nvSpPr>
          <p:cNvPr id="8" name="Text Placeholder 4"/>
          <p:cNvSpPr txBox="1">
            <a:spLocks/>
          </p:cNvSpPr>
          <p:nvPr/>
        </p:nvSpPr>
        <p:spPr>
          <a:xfrm>
            <a:off x="457201" y="4648200"/>
            <a:ext cx="3124200" cy="1131887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Brightness changed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In PowerPoint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(+20%)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Cropped in PowerPoint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457200"/>
            <a:ext cx="4040188" cy="6397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DSC7799</a:t>
            </a:r>
            <a:endParaRPr lang="en-US" sz="2000" dirty="0"/>
          </a:p>
        </p:txBody>
      </p:sp>
      <p:pic>
        <p:nvPicPr>
          <p:cNvPr id="5" name="Picture Placeholder 4" descr="DSC779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2400" y="1143000"/>
            <a:ext cx="4709725" cy="313146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02225" y="121920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Cropped in Picture Tools -&gt; Format -&gt; Crop </a:t>
            </a:r>
            <a:endParaRPr lang="en-US" dirty="0"/>
          </a:p>
        </p:txBody>
      </p:sp>
      <p:pic>
        <p:nvPicPr>
          <p:cNvPr id="9" name="Picture Placeholder 4" descr="DSC7799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30244" t="8974" r="11312" b="20139"/>
          <a:stretch>
            <a:fillRect/>
          </a:stretch>
        </p:blipFill>
        <p:spPr>
          <a:xfrm>
            <a:off x="5257800" y="1981200"/>
            <a:ext cx="3401568" cy="2743200"/>
          </a:xfrm>
        </p:spPr>
      </p:pic>
      <p:pic>
        <p:nvPicPr>
          <p:cNvPr id="10" name="Picture Placeholder 4" descr="DSC7799.jpg"/>
          <p:cNvPicPr>
            <a:picLocks noChangeAspect="1"/>
          </p:cNvPicPr>
          <p:nvPr/>
        </p:nvPicPr>
        <p:blipFill>
          <a:blip r:embed="rId2"/>
          <a:srcRect l="43336" t="24727" r="34407" b="45737"/>
          <a:stretch>
            <a:fillRect/>
          </a:stretch>
        </p:blipFill>
        <p:spPr>
          <a:xfrm>
            <a:off x="2590800" y="4495800"/>
            <a:ext cx="2362200" cy="2084294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 Placeholder 6"/>
          <p:cNvSpPr txBox="1">
            <a:spLocks/>
          </p:cNvSpPr>
          <p:nvPr/>
        </p:nvSpPr>
        <p:spPr>
          <a:xfrm>
            <a:off x="5102225" y="5334000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Cropped , then Picture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844550"/>
            <a:ext cx="7772400" cy="5548313"/>
            <a:chOff x="685800" y="844550"/>
            <a:chExt cx="7772400" cy="5548313"/>
          </a:xfrm>
        </p:grpSpPr>
        <p:pic>
          <p:nvPicPr>
            <p:cNvPr id="2" name="Picture 1" descr="DSC7784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685800" y="844550"/>
              <a:ext cx="7772400" cy="51673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60499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DSC7784</a:t>
              </a:r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839788"/>
            <a:ext cx="7772400" cy="5559425"/>
            <a:chOff x="685800" y="839788"/>
            <a:chExt cx="7772400" cy="5559425"/>
          </a:xfrm>
        </p:grpSpPr>
        <p:pic>
          <p:nvPicPr>
            <p:cNvPr id="2" name="Picture 1" descr="DSC7784_crop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685800" y="839788"/>
              <a:ext cx="7772400" cy="5178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605631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DSC7784_crop</a:t>
              </a:r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844550"/>
            <a:ext cx="7772400" cy="5548313"/>
            <a:chOff x="685800" y="844550"/>
            <a:chExt cx="7772400" cy="5548313"/>
          </a:xfrm>
        </p:grpSpPr>
        <p:pic>
          <p:nvPicPr>
            <p:cNvPr id="2" name="Picture 1" descr="DSC7803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685800" y="844550"/>
              <a:ext cx="7772400" cy="51673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60499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DSC7803</a:t>
              </a:r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844550"/>
            <a:ext cx="7772400" cy="5548313"/>
            <a:chOff x="685800" y="844550"/>
            <a:chExt cx="7772400" cy="5548313"/>
          </a:xfrm>
        </p:grpSpPr>
        <p:pic>
          <p:nvPicPr>
            <p:cNvPr id="2" name="Picture 1" descr="DSC7803__color_corrected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685800" y="844550"/>
              <a:ext cx="7772400" cy="51673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60499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DSC7803__color_corrected</a:t>
              </a:r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69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Photo Album</vt:lpstr>
      <vt:lpstr>Zoom In</vt:lpstr>
      <vt:lpstr>Comparison</vt:lpstr>
      <vt:lpstr>Slide 4</vt:lpstr>
      <vt:lpstr>Cropped in PowerPoint</vt:lpstr>
      <vt:lpstr>Slide 6</vt:lpstr>
      <vt:lpstr>Slide 7</vt:lpstr>
      <vt:lpstr>Slide 8</vt:lpstr>
      <vt:lpstr>Slide 9</vt:lpstr>
      <vt:lpstr>Slide 10</vt:lpstr>
      <vt:lpstr>Crop in PowerPoint</vt:lpstr>
      <vt:lpstr>Slide 12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Susan M Jampoler</dc:creator>
  <cp:lastModifiedBy>Susan M Jampoler</cp:lastModifiedBy>
  <cp:revision>12</cp:revision>
  <dcterms:created xsi:type="dcterms:W3CDTF">2009-06-11T21:51:50Z</dcterms:created>
  <dcterms:modified xsi:type="dcterms:W3CDTF">2009-06-18T11:11:27Z</dcterms:modified>
</cp:coreProperties>
</file>