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4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6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1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7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7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FE68B-86A7-4D40-B650-6BC124B96F4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935E-68B4-7346-A386-4466466B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g2Py8xK_i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wikihow.com/disculparte-en-espa%C3%B1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Peppa</a:t>
            </a:r>
            <a:r>
              <a:rPr lang="en-US" dirty="0" smtClean="0"/>
              <a:t> y </a:t>
            </a:r>
            <a:r>
              <a:rPr lang="en-US" dirty="0" err="1" smtClean="0"/>
              <a:t>Mafalda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Invierno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8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Peppa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Jg2Py8xK_i8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13:20</a:t>
            </a:r>
          </a:p>
          <a:p>
            <a:pPr marL="0" indent="0">
              <a:buNone/>
            </a:pPr>
            <a:r>
              <a:rPr lang="en-US" dirty="0" err="1" smtClean="0"/>
              <a:t>Cuidar</a:t>
            </a:r>
            <a:r>
              <a:rPr lang="en-US" dirty="0" smtClean="0"/>
              <a:t> de						</a:t>
            </a:r>
            <a:r>
              <a:rPr lang="en-US" dirty="0" err="1" smtClean="0"/>
              <a:t>cobrar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Recoger</a:t>
            </a:r>
            <a:r>
              <a:rPr lang="en-US" dirty="0" smtClean="0"/>
              <a:t> los </a:t>
            </a:r>
            <a:r>
              <a:rPr lang="en-US" dirty="0" err="1" smtClean="0"/>
              <a:t>juguetes</a:t>
            </a:r>
            <a:r>
              <a:rPr lang="en-US" dirty="0" smtClean="0"/>
              <a:t>		</a:t>
            </a:r>
            <a:r>
              <a:rPr lang="en-US" dirty="0" err="1" smtClean="0"/>
              <a:t>atender</a:t>
            </a:r>
            <a:r>
              <a:rPr lang="en-US" dirty="0" smtClean="0"/>
              <a:t> en el </a:t>
            </a:r>
            <a:r>
              <a:rPr lang="en-US" dirty="0" err="1" smtClean="0"/>
              <a:t>puesto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Tropezar</a:t>
            </a:r>
            <a:r>
              <a:rPr lang="en-US" dirty="0" smtClean="0"/>
              <a:t>						</a:t>
            </a:r>
            <a:r>
              <a:rPr lang="en-US" dirty="0" err="1" smtClean="0"/>
              <a:t>conducir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5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Acabar</a:t>
            </a:r>
            <a:r>
              <a:rPr lang="en-US" dirty="0" smtClean="0"/>
              <a:t> de </a:t>
            </a:r>
            <a:r>
              <a:rPr lang="en-US" dirty="0" err="1" smtClean="0"/>
              <a:t>llegar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Trabajar</a:t>
            </a:r>
            <a:r>
              <a:rPr lang="en-US" dirty="0" smtClean="0"/>
              <a:t> de </a:t>
            </a:r>
            <a:r>
              <a:rPr lang="en-US" dirty="0" err="1" smtClean="0"/>
              <a:t>cajera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Necesitar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Darse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de</a:t>
            </a:r>
          </a:p>
          <a:p>
            <a:pPr marL="0" indent="0">
              <a:buNone/>
            </a:pPr>
            <a:r>
              <a:rPr lang="en-US" dirty="0" err="1" smtClean="0"/>
              <a:t>Apetecer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Quedarse</a:t>
            </a:r>
            <a:r>
              <a:rPr lang="en-US" dirty="0" smtClean="0"/>
              <a:t> en casa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4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de gusto/</a:t>
            </a:r>
            <a:r>
              <a:rPr lang="en-US" dirty="0" err="1" smtClean="0"/>
              <a:t>disgusto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</a:t>
            </a:r>
            <a:r>
              <a:rPr lang="en-US" dirty="0" err="1" smtClean="0"/>
              <a:t>ustar</a:t>
            </a:r>
            <a:r>
              <a:rPr lang="en-US" dirty="0" smtClean="0"/>
              <a:t>			</a:t>
            </a:r>
            <a:r>
              <a:rPr lang="en-US" dirty="0" err="1" smtClean="0"/>
              <a:t>encantar</a:t>
            </a:r>
            <a:r>
              <a:rPr lang="en-US" dirty="0" smtClean="0"/>
              <a:t>			</a:t>
            </a:r>
            <a:r>
              <a:rPr lang="en-US" dirty="0" err="1" smtClean="0"/>
              <a:t>apetecer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ener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		</a:t>
            </a:r>
            <a:r>
              <a:rPr lang="en-US" dirty="0" err="1" smtClean="0"/>
              <a:t>querer</a:t>
            </a:r>
            <a:r>
              <a:rPr lang="en-US" dirty="0" smtClean="0"/>
              <a:t>			</a:t>
            </a:r>
            <a:r>
              <a:rPr lang="en-US" dirty="0" err="1" smtClean="0"/>
              <a:t>preferir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astidiar</a:t>
            </a:r>
            <a:r>
              <a:rPr lang="en-US" dirty="0" smtClean="0"/>
              <a:t>		</a:t>
            </a:r>
            <a:r>
              <a:rPr lang="en-US" dirty="0" err="1" smtClean="0"/>
              <a:t>entristecer</a:t>
            </a:r>
            <a:r>
              <a:rPr lang="en-US" dirty="0" smtClean="0"/>
              <a:t>			</a:t>
            </a:r>
            <a:r>
              <a:rPr lang="en-US" dirty="0" err="1" smtClean="0"/>
              <a:t>molestar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burrir</a:t>
            </a:r>
            <a:r>
              <a:rPr lang="en-US" dirty="0" smtClean="0"/>
              <a:t>			</a:t>
            </a:r>
            <a:r>
              <a:rPr lang="en-US" dirty="0" err="1" smtClean="0"/>
              <a:t>enojar</a:t>
            </a:r>
            <a:r>
              <a:rPr lang="en-US" dirty="0" smtClean="0"/>
              <a:t>			</a:t>
            </a:r>
            <a:r>
              <a:rPr lang="en-US" dirty="0" err="1" smtClean="0"/>
              <a:t>preocupar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978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con </a:t>
            </a:r>
            <a:r>
              <a:rPr lang="en-US" dirty="0" err="1" smtClean="0"/>
              <a:t>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Darse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de</a:t>
            </a:r>
          </a:p>
          <a:p>
            <a:pPr marL="0" indent="0">
              <a:buNone/>
            </a:pPr>
            <a:r>
              <a:rPr lang="en-US" dirty="0" smtClean="0"/>
              <a:t>Dar lo </a:t>
            </a:r>
            <a:r>
              <a:rPr lang="en-US" dirty="0" err="1" smtClean="0"/>
              <a:t>mismo</a:t>
            </a:r>
            <a:r>
              <a:rPr lang="en-US" dirty="0" smtClean="0"/>
              <a:t>/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Dar </a:t>
            </a:r>
            <a:r>
              <a:rPr lang="en-US" dirty="0" err="1" smtClean="0"/>
              <a:t>las</a:t>
            </a:r>
            <a:r>
              <a:rPr lang="en-US" dirty="0" smtClean="0"/>
              <a:t> gracias</a:t>
            </a:r>
          </a:p>
        </p:txBody>
      </p:sp>
    </p:spTree>
    <p:extLst>
      <p:ext uri="{BB962C8B-B14F-4D97-AF65-F5344CB8AC3E}">
        <p14:creationId xmlns:p14="http://schemas.microsoft.com/office/powerpoint/2010/main" val="10252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perd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http://es.wikihow.com/disculparte-en-espa%C3%</a:t>
            </a:r>
            <a:r>
              <a:rPr lang="en-US" dirty="0" smtClean="0">
                <a:hlinkClick r:id="rId2"/>
              </a:rPr>
              <a:t>B1ol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9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84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Peppa y Mafalda</vt:lpstr>
      <vt:lpstr>Peppa </vt:lpstr>
      <vt:lpstr>PowerPoint Presentation</vt:lpstr>
      <vt:lpstr>expresiones</vt:lpstr>
      <vt:lpstr>Expresiones de gusto/disgusto</vt:lpstr>
      <vt:lpstr>Expresiones con dar</vt:lpstr>
      <vt:lpstr>Pedir perdón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Peppa y Mafalda</dc:title>
  <dc:creator>MATTHEW GARCIA</dc:creator>
  <cp:lastModifiedBy>MATTHEW GARCIA</cp:lastModifiedBy>
  <cp:revision>3</cp:revision>
  <dcterms:created xsi:type="dcterms:W3CDTF">2017-02-04T17:57:02Z</dcterms:created>
  <dcterms:modified xsi:type="dcterms:W3CDTF">2017-02-05T16:33:46Z</dcterms:modified>
</cp:coreProperties>
</file>