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31AB-98E0-3B41-AA53-5194C6282A6C}" type="datetimeFigureOut">
              <a:rPr lang="en-US" smtClean="0"/>
              <a:t>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E07E-5549-534A-B3BF-58A83029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2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31AB-98E0-3B41-AA53-5194C6282A6C}" type="datetimeFigureOut">
              <a:rPr lang="en-US" smtClean="0"/>
              <a:t>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E07E-5549-534A-B3BF-58A83029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1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31AB-98E0-3B41-AA53-5194C6282A6C}" type="datetimeFigureOut">
              <a:rPr lang="en-US" smtClean="0"/>
              <a:t>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E07E-5549-534A-B3BF-58A83029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7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31AB-98E0-3B41-AA53-5194C6282A6C}" type="datetimeFigureOut">
              <a:rPr lang="en-US" smtClean="0"/>
              <a:t>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E07E-5549-534A-B3BF-58A83029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6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31AB-98E0-3B41-AA53-5194C6282A6C}" type="datetimeFigureOut">
              <a:rPr lang="en-US" smtClean="0"/>
              <a:t>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E07E-5549-534A-B3BF-58A83029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79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31AB-98E0-3B41-AA53-5194C6282A6C}" type="datetimeFigureOut">
              <a:rPr lang="en-US" smtClean="0"/>
              <a:t>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E07E-5549-534A-B3BF-58A83029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7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31AB-98E0-3B41-AA53-5194C6282A6C}" type="datetimeFigureOut">
              <a:rPr lang="en-US" smtClean="0"/>
              <a:t>2/12/17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E07E-5549-534A-B3BF-58A83029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3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31AB-98E0-3B41-AA53-5194C6282A6C}" type="datetimeFigureOut">
              <a:rPr lang="en-US" smtClean="0"/>
              <a:t>2/12/17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E07E-5549-534A-B3BF-58A83029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7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31AB-98E0-3B41-AA53-5194C6282A6C}" type="datetimeFigureOut">
              <a:rPr lang="en-US" smtClean="0"/>
              <a:t>2/12/17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E07E-5549-534A-B3BF-58A83029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31AB-98E0-3B41-AA53-5194C6282A6C}" type="datetimeFigureOut">
              <a:rPr lang="en-US" smtClean="0"/>
              <a:t>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E07E-5549-534A-B3BF-58A83029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69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31AB-98E0-3B41-AA53-5194C6282A6C}" type="datetimeFigureOut">
              <a:rPr lang="en-US" smtClean="0"/>
              <a:t>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E07E-5549-534A-B3BF-58A83029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8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F31AB-98E0-3B41-AA53-5194C6282A6C}" type="datetimeFigureOut">
              <a:rPr lang="en-US" smtClean="0"/>
              <a:t>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1E07E-5549-534A-B3BF-58A83029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3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ifeder.com/juegos-para-ejercitar-la-ment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dreads.com/list/show/7625.Books_in_Spanish_for_Spanish_Learners" TargetMode="External"/><Relationship Id="rId3" Type="http://schemas.openxmlformats.org/officeDocument/2006/relationships/hyperlink" Target="http://edu.emcp.com/world-languages.html?emc_product_type=374&amp;language=35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bc.com/mundo/topics/31684f19-84d6-41f6-b033-7ae08098572a" TargetMode="External"/><Relationship Id="rId3" Type="http://schemas.openxmlformats.org/officeDocument/2006/relationships/hyperlink" Target="http://www.univision.com/noticias/un-apreton-de-manos-incomodo-las-diferencias-diplomaticas-entre-trump-y-obama-video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-786g_f4tg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i5v5RGhC67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ASpfSZ8K6T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howkNtf00ZQ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FpZM4ZcioY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</a:t>
            </a:r>
            <a:r>
              <a:rPr lang="en-US" dirty="0" err="1" smtClean="0"/>
              <a:t>ómo</a:t>
            </a:r>
            <a:r>
              <a:rPr lang="en-US" dirty="0" smtClean="0"/>
              <a:t> 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aprender</a:t>
            </a:r>
            <a:r>
              <a:rPr lang="en-US" dirty="0" smtClean="0"/>
              <a:t> el </a:t>
            </a:r>
            <a:r>
              <a:rPr lang="en-US" dirty="0" err="1" smtClean="0"/>
              <a:t>español</a:t>
            </a:r>
            <a:r>
              <a:rPr lang="en-US" dirty="0" smtClean="0"/>
              <a:t> en casa?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Clase</a:t>
            </a:r>
            <a:r>
              <a:rPr lang="en-US" dirty="0" smtClean="0"/>
              <a:t> 4 Olli</a:t>
            </a:r>
          </a:p>
          <a:p>
            <a:r>
              <a:rPr lang="en-US" dirty="0" err="1" smtClean="0"/>
              <a:t>Invierno</a:t>
            </a:r>
            <a:r>
              <a:rPr lang="en-US" dirty="0" smtClean="0"/>
              <a:t>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959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Entretenerte</a:t>
            </a:r>
            <a:r>
              <a:rPr lang="en-US" dirty="0" smtClean="0"/>
              <a:t> en </a:t>
            </a:r>
            <a:r>
              <a:rPr lang="en-US" dirty="0" err="1" smtClean="0"/>
              <a:t>espa</a:t>
            </a:r>
            <a:r>
              <a:rPr lang="en-US" dirty="0" err="1" smtClean="0"/>
              <a:t>ñol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http://www.lifeder.com/juegos-para-ejercitar-la-mente/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juegos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499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Leer </a:t>
            </a:r>
            <a:r>
              <a:rPr lang="en-US" dirty="0" err="1" smtClean="0"/>
              <a:t>libros</a:t>
            </a:r>
            <a:r>
              <a:rPr lang="en-US" dirty="0" smtClean="0"/>
              <a:t> en el </a:t>
            </a:r>
            <a:r>
              <a:rPr lang="en-US" dirty="0" err="1" smtClean="0"/>
              <a:t>idioma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https://www.goodreads.com/list/show/7625.</a:t>
            </a:r>
            <a:r>
              <a:rPr lang="en-US" dirty="0" smtClean="0">
                <a:hlinkClick r:id="rId2"/>
              </a:rPr>
              <a:t>Books_in_Spanish_for_Spanish_Learners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http://edu.emcp.com/world-languages.html?emc_product_type=374&amp;language=</a:t>
            </a:r>
            <a:r>
              <a:rPr lang="en-US" dirty="0" smtClean="0">
                <a:hlinkClick r:id="rId3"/>
              </a:rPr>
              <a:t>357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644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Google.es</a:t>
            </a:r>
            <a:r>
              <a:rPr lang="en-US" dirty="0" smtClean="0"/>
              <a:t> o el </a:t>
            </a:r>
            <a:r>
              <a:rPr lang="en-US" dirty="0" err="1" smtClean="0"/>
              <a:t>pa</a:t>
            </a:r>
            <a:r>
              <a:rPr lang="en-US" dirty="0" err="1" smtClean="0"/>
              <a:t>ís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http://www.bbc.com/mundo/topics/31684f19-84d6-41f6-b033-</a:t>
            </a:r>
            <a:r>
              <a:rPr lang="en-US" dirty="0" smtClean="0">
                <a:hlinkClick r:id="rId2"/>
              </a:rPr>
              <a:t>7ae08098572a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http://www.univision.com/noticias/un-apreton-de-manos-incomodo-las-diferencias-diplomaticas-entre-trump-y-obama-</a:t>
            </a:r>
            <a:r>
              <a:rPr lang="en-US" dirty="0" smtClean="0">
                <a:hlinkClick r:id="rId3"/>
              </a:rPr>
              <a:t>video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26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Leer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interesantes</a:t>
            </a:r>
            <a:r>
              <a:rPr lang="en-US" dirty="0" smtClean="0"/>
              <a:t> en </a:t>
            </a:r>
            <a:r>
              <a:rPr lang="en-US" dirty="0" err="1" smtClean="0"/>
              <a:t>espa</a:t>
            </a:r>
            <a:r>
              <a:rPr lang="en-US" dirty="0" err="1" smtClean="0"/>
              <a:t>ñol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https://</a:t>
            </a:r>
            <a:r>
              <a:rPr lang="en-US" dirty="0" err="1" smtClean="0"/>
              <a:t>www.recreoviral.com</a:t>
            </a:r>
            <a:r>
              <a:rPr lang="en-US" dirty="0" smtClean="0"/>
              <a:t>/</a:t>
            </a:r>
            <a:r>
              <a:rPr lang="en-US" dirty="0" err="1" smtClean="0"/>
              <a:t>risa</a:t>
            </a:r>
            <a:r>
              <a:rPr lang="en-US" dirty="0" smtClean="0"/>
              <a:t>/</a:t>
            </a:r>
            <a:r>
              <a:rPr lang="en-US" dirty="0" err="1" smtClean="0"/>
              <a:t>tablas-graficas-resumen-vida-diaria-humano</a:t>
            </a:r>
            <a:r>
              <a:rPr lang="en-US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470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en </a:t>
            </a:r>
            <a:r>
              <a:rPr lang="en-US" dirty="0" err="1" smtClean="0"/>
              <a:t>Youtube</a:t>
            </a:r>
            <a:r>
              <a:rPr lang="en-US" dirty="0" smtClean="0"/>
              <a:t>  en </a:t>
            </a:r>
            <a:r>
              <a:rPr lang="en-US" dirty="0" err="1" smtClean="0"/>
              <a:t>espa</a:t>
            </a:r>
            <a:r>
              <a:rPr lang="en-US" dirty="0" err="1" smtClean="0"/>
              <a:t>ñol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https://www.youtube.com/watch?v=-786g_f4tgA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Minuto</a:t>
            </a:r>
            <a:r>
              <a:rPr lang="en-US" dirty="0" smtClean="0"/>
              <a:t> 4:</a:t>
            </a:r>
            <a:r>
              <a:rPr lang="en-US" dirty="0" smtClean="0"/>
              <a:t>32</a:t>
            </a:r>
          </a:p>
          <a:p>
            <a:pPr marL="0" indent="0">
              <a:buNone/>
            </a:pPr>
            <a:r>
              <a:rPr lang="en-US" dirty="0" err="1" smtClean="0"/>
              <a:t>Mirar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conjugaciones</a:t>
            </a:r>
            <a:r>
              <a:rPr lang="en-US" dirty="0" smtClean="0"/>
              <a:t> de los </a:t>
            </a:r>
            <a:r>
              <a:rPr lang="en-US" dirty="0" err="1" smtClean="0"/>
              <a:t>verbos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Los </a:t>
            </a:r>
            <a:r>
              <a:rPr lang="en-US" dirty="0" err="1" smtClean="0"/>
              <a:t>verbos</a:t>
            </a:r>
            <a:r>
              <a:rPr lang="en-US" dirty="0" smtClean="0"/>
              <a:t> y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preposiciones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El </a:t>
            </a:r>
            <a:r>
              <a:rPr lang="en-US" dirty="0" err="1" smtClean="0"/>
              <a:t>vocabulario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Expresiones</a:t>
            </a:r>
            <a:r>
              <a:rPr lang="en-US" dirty="0" smtClean="0"/>
              <a:t> </a:t>
            </a:r>
            <a:r>
              <a:rPr lang="en-US" dirty="0" err="1" smtClean="0"/>
              <a:t>hechas</a:t>
            </a:r>
            <a:r>
              <a:rPr lang="en-US" dirty="0" smtClean="0"/>
              <a:t> y </a:t>
            </a:r>
            <a:r>
              <a:rPr lang="en-US" smtClean="0"/>
              <a:t>apropriadas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34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</a:t>
            </a:r>
            <a:r>
              <a:rPr lang="en-US" dirty="0" err="1" smtClean="0"/>
              <a:t>ás</a:t>
            </a:r>
            <a:r>
              <a:rPr lang="en-US" dirty="0" smtClean="0"/>
              <a:t> </a:t>
            </a:r>
            <a:r>
              <a:rPr lang="en-US" dirty="0" err="1" smtClean="0"/>
              <a:t>Youtube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https://www.youtube.com/watch?v=i5v5RGhC67U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Latinos en </a:t>
            </a:r>
            <a:r>
              <a:rPr lang="en-US" dirty="0" err="1" smtClean="0"/>
              <a:t>Youtube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8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</a:t>
            </a:r>
            <a:r>
              <a:rPr lang="en-US" dirty="0" err="1" smtClean="0"/>
              <a:t>ás</a:t>
            </a:r>
            <a:r>
              <a:rPr lang="en-US" dirty="0" smtClean="0"/>
              <a:t> </a:t>
            </a:r>
            <a:r>
              <a:rPr lang="en-US" dirty="0" err="1" smtClean="0"/>
              <a:t>Youtube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https://www.youtube.com/watch?v=ASpfSZ8K6TA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dicen</a:t>
            </a:r>
            <a:r>
              <a:rPr lang="en-US" dirty="0" smtClean="0"/>
              <a:t> </a:t>
            </a:r>
            <a:r>
              <a:rPr lang="en-US" dirty="0" err="1" smtClean="0"/>
              <a:t>diferentemente</a:t>
            </a:r>
            <a:r>
              <a:rPr lang="en-US" dirty="0" smtClean="0"/>
              <a:t> en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smtClean="0"/>
              <a:t>culturas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455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 </a:t>
            </a:r>
            <a:r>
              <a:rPr lang="en-US" dirty="0" err="1" smtClean="0"/>
              <a:t>m</a:t>
            </a:r>
            <a:r>
              <a:rPr lang="en-US" dirty="0" err="1" smtClean="0"/>
              <a:t>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https://www.youtube.com/watch?v=howkNtf00ZQ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entrevistas</a:t>
            </a:r>
            <a:r>
              <a:rPr lang="en-US" dirty="0" smtClean="0"/>
              <a:t> a los </a:t>
            </a:r>
            <a:r>
              <a:rPr lang="en-US" dirty="0" err="1" smtClean="0"/>
              <a:t>jóvenes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790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 </a:t>
            </a:r>
            <a:r>
              <a:rPr lang="en-US" dirty="0" err="1" smtClean="0"/>
              <a:t>m</a:t>
            </a:r>
            <a:r>
              <a:rPr lang="en-US" dirty="0" err="1" smtClean="0"/>
              <a:t>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https://www.youtube.com/watch?v=FpZM4ZcioYA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Fabuloso</a:t>
            </a:r>
            <a:r>
              <a:rPr lang="en-US" dirty="0" smtClean="0"/>
              <a:t> – </a:t>
            </a:r>
            <a:r>
              <a:rPr lang="en-US" dirty="0" err="1" smtClean="0"/>
              <a:t>sobre</a:t>
            </a:r>
            <a:r>
              <a:rPr lang="en-US" dirty="0" smtClean="0"/>
              <a:t> la </a:t>
            </a:r>
            <a:r>
              <a:rPr lang="en-US" dirty="0" err="1" smtClean="0"/>
              <a:t>igualdad</a:t>
            </a:r>
            <a:r>
              <a:rPr lang="en-US" dirty="0" smtClean="0"/>
              <a:t> de </a:t>
            </a:r>
            <a:r>
              <a:rPr lang="en-US" dirty="0" err="1" smtClean="0"/>
              <a:t>todos</a:t>
            </a:r>
            <a:r>
              <a:rPr lang="en-US" dirty="0" smtClean="0"/>
              <a:t> en EEUU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001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269</Words>
  <Application>Microsoft Macintosh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¿Cómo puedo aprender el español en casa?</vt:lpstr>
      <vt:lpstr>Leer libros en el idioma</vt:lpstr>
      <vt:lpstr>Google.es o el país que te interesa</vt:lpstr>
      <vt:lpstr>Leer cosas interesantes en español</vt:lpstr>
      <vt:lpstr>Ver cosas en Youtube  en español</vt:lpstr>
      <vt:lpstr>Más Youtube</vt:lpstr>
      <vt:lpstr>Más Youtube</vt:lpstr>
      <vt:lpstr>Y más</vt:lpstr>
      <vt:lpstr>Y más</vt:lpstr>
      <vt:lpstr>Entretenerte en español</vt:lpstr>
    </vt:vector>
  </TitlesOfParts>
  <Company>Walt Whitman 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GARCIA</dc:creator>
  <cp:lastModifiedBy>MATTHEW GARCIA</cp:lastModifiedBy>
  <cp:revision>10</cp:revision>
  <dcterms:created xsi:type="dcterms:W3CDTF">2017-02-08T20:16:28Z</dcterms:created>
  <dcterms:modified xsi:type="dcterms:W3CDTF">2017-02-12T22:14:04Z</dcterms:modified>
</cp:coreProperties>
</file>