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5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3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1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5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1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8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5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5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9081-BE53-3A43-A8CF-E5402DFC5A1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4C492-3F11-034C-B661-CCF73CAE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olli.gmu.edu/boardhandbook.htm%23mozTocId855045" TargetMode="External"/><Relationship Id="rId20" Type="http://schemas.openxmlformats.org/officeDocument/2006/relationships/hyperlink" Target="http://olli.gmu.edu/boardhandbook.htm%23mozTocIdunivliaison" TargetMode="External"/><Relationship Id="rId10" Type="http://schemas.openxmlformats.org/officeDocument/2006/relationships/hyperlink" Target="http://olli.gmu.edu/enews22-14/%23mctoc3" TargetMode="External"/><Relationship Id="rId11" Type="http://schemas.openxmlformats.org/officeDocument/2006/relationships/hyperlink" Target="http://olli.gmu.edu/board-handbook-2014/%23GovernanceCommittee" TargetMode="External"/><Relationship Id="rId12" Type="http://schemas.openxmlformats.org/officeDocument/2006/relationships/hyperlink" Target="http://olli.gmu.edu/enews25-15/%23mctoc3" TargetMode="External"/><Relationship Id="rId13" Type="http://schemas.openxmlformats.org/officeDocument/2006/relationships/hyperlink" Target="http://olli.gmu.edu/boardhandbook.htm%23mozTocId115077" TargetMode="External"/><Relationship Id="rId14" Type="http://schemas.openxmlformats.org/officeDocument/2006/relationships/hyperlink" Target="http://olli.gmu.edu/enews18-15/%23mctoc7" TargetMode="External"/><Relationship Id="rId15" Type="http://schemas.openxmlformats.org/officeDocument/2006/relationships/hyperlink" Target="http://olli.gmu.edu/enews/enews36-11.htm%23profile" TargetMode="External"/><Relationship Id="rId16" Type="http://schemas.openxmlformats.org/officeDocument/2006/relationships/hyperlink" Target="http://olli.gmu.edu/enews/enews28-13.htm%23profile" TargetMode="External"/><Relationship Id="rId17" Type="http://schemas.openxmlformats.org/officeDocument/2006/relationships/hyperlink" Target="http://olli.gmu.edu/board-handbook-2014/%23PublicationsCommittee" TargetMode="External"/><Relationship Id="rId18" Type="http://schemas.openxmlformats.org/officeDocument/2006/relationships/hyperlink" Target="http://olli.gmu.edu/boardhandbook.htm%23mozTocId543028" TargetMode="External"/><Relationship Id="rId19" Type="http://schemas.openxmlformats.org/officeDocument/2006/relationships/hyperlink" Target="http://www.olli.gmu.edu/enews/enews30-13.htm%23Board%20Member%20Profil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lli.gmu.edu/boardhandbook.htm%23mozTocId253684" TargetMode="External"/><Relationship Id="rId3" Type="http://schemas.openxmlformats.org/officeDocument/2006/relationships/hyperlink" Target="http://www.olligmu.org/av.html" TargetMode="External"/><Relationship Id="rId4" Type="http://schemas.openxmlformats.org/officeDocument/2006/relationships/hyperlink" Target="http://olli.gmu.edu/boardhandbook.htm%23mozTocId636550" TargetMode="External"/><Relationship Id="rId5" Type="http://schemas.openxmlformats.org/officeDocument/2006/relationships/hyperlink" Target="http://olli.gmu.edu/enews/enews29-12.htm%23profile" TargetMode="External"/><Relationship Id="rId6" Type="http://schemas.openxmlformats.org/officeDocument/2006/relationships/hyperlink" Target="http://olli.gmu.edu/board-handbook-2014/%23ENewsCommittee" TargetMode="External"/><Relationship Id="rId7" Type="http://schemas.openxmlformats.org/officeDocument/2006/relationships/hyperlink" Target="http://www.olli.gmu.edu/enews/enews20-14.htm%23mctoc2" TargetMode="External"/><Relationship Id="rId8" Type="http://schemas.openxmlformats.org/officeDocument/2006/relationships/hyperlink" Target="http://olli.gmu.edu/boardhandbook.htm%23mozTocId3359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Olli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Verano</a:t>
            </a:r>
            <a:r>
              <a:rPr lang="en-US" dirty="0" smtClean="0"/>
              <a:t> 2016</a:t>
            </a:r>
          </a:p>
          <a:p>
            <a:r>
              <a:rPr lang="en-US" dirty="0" err="1" smtClean="0"/>
              <a:t>Clase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4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profesores</a:t>
            </a:r>
            <a:r>
              <a:rPr lang="en-US" dirty="0" smtClean="0"/>
              <a:t> de Olli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</a:t>
            </a:r>
            <a:r>
              <a:rPr lang="en-US" sz="4000" dirty="0" err="1" smtClean="0"/>
              <a:t>ómo</a:t>
            </a:r>
            <a:r>
              <a:rPr lang="en-US" sz="4000" dirty="0" smtClean="0"/>
              <a:t> se </a:t>
            </a:r>
            <a:r>
              <a:rPr lang="en-US" sz="4000" dirty="0" err="1" smtClean="0"/>
              <a:t>encuentran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Cuáles</a:t>
            </a:r>
            <a:r>
              <a:rPr lang="en-US" sz="4000" dirty="0" smtClean="0"/>
              <a:t> son los </a:t>
            </a:r>
            <a:r>
              <a:rPr lang="en-US" sz="4000" dirty="0" err="1" smtClean="0"/>
              <a:t>mejores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qué</a:t>
            </a:r>
            <a:r>
              <a:rPr lang="en-US" sz="4000" dirty="0" smtClean="0"/>
              <a:t> lo </a:t>
            </a:r>
            <a:r>
              <a:rPr lang="en-US" sz="4000" dirty="0" err="1" smtClean="0"/>
              <a:t>hacen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Quiénes</a:t>
            </a:r>
            <a:r>
              <a:rPr lang="en-US" sz="4000" dirty="0" smtClean="0"/>
              <a:t> son los </a:t>
            </a:r>
            <a:r>
              <a:rPr lang="en-US" sz="4000" dirty="0" err="1" smtClean="0"/>
              <a:t>profesores</a:t>
            </a:r>
            <a:r>
              <a:rPr lang="en-US" sz="4000" dirty="0" smtClean="0"/>
              <a:t> de </a:t>
            </a:r>
            <a:r>
              <a:rPr lang="en-US" sz="4000" dirty="0" err="1" smtClean="0"/>
              <a:t>quienes</a:t>
            </a:r>
            <a:r>
              <a:rPr lang="en-US" sz="4000" dirty="0" smtClean="0"/>
              <a:t> </a:t>
            </a:r>
            <a:r>
              <a:rPr lang="en-US" sz="4000" dirty="0" err="1" smtClean="0"/>
              <a:t>debemos</a:t>
            </a:r>
            <a:r>
              <a:rPr lang="en-US" sz="4000" dirty="0" smtClean="0"/>
              <a:t> de </a:t>
            </a:r>
            <a:r>
              <a:rPr lang="en-US" sz="4000" dirty="0" err="1" smtClean="0"/>
              <a:t>tomar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lo </a:t>
            </a:r>
            <a:r>
              <a:rPr lang="en-US" sz="4000" dirty="0" err="1" smtClean="0"/>
              <a:t>menos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clase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5162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r>
              <a:rPr lang="en-US" dirty="0" err="1" smtClean="0"/>
              <a:t>é</a:t>
            </a:r>
            <a:r>
              <a:rPr lang="en-US" dirty="0" smtClean="0"/>
              <a:t> Olli?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</a:t>
            </a:r>
            <a:r>
              <a:rPr lang="en-US" sz="4000" dirty="0" err="1" smtClean="0"/>
              <a:t>ómo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enteraste</a:t>
            </a:r>
            <a:r>
              <a:rPr lang="en-US" sz="4000" dirty="0" smtClean="0"/>
              <a:t> de Olli?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Cuánto</a:t>
            </a:r>
            <a:r>
              <a:rPr lang="en-US" sz="4000" dirty="0" smtClean="0"/>
              <a:t> </a:t>
            </a:r>
            <a:r>
              <a:rPr lang="en-US" sz="4000" dirty="0" err="1" smtClean="0"/>
              <a:t>tienes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viajar</a:t>
            </a:r>
            <a:r>
              <a:rPr lang="en-US" sz="4000" dirty="0" smtClean="0"/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</a:t>
            </a:r>
            <a:r>
              <a:rPr lang="en-US" sz="4000" dirty="0" err="1" smtClean="0"/>
              <a:t>llegar</a:t>
            </a:r>
            <a:r>
              <a:rPr lang="en-US" sz="4000" dirty="0" smtClean="0"/>
              <a:t> a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clases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merece</a:t>
            </a:r>
            <a:r>
              <a:rPr lang="en-US" sz="4000" dirty="0" smtClean="0"/>
              <a:t> la </a:t>
            </a:r>
            <a:r>
              <a:rPr lang="en-US" sz="4000" dirty="0" err="1" smtClean="0"/>
              <a:t>pena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8003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con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En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semana</a:t>
            </a:r>
            <a:r>
              <a:rPr lang="en-US" sz="4000" dirty="0" smtClean="0"/>
              <a:t> normal, ¿</a:t>
            </a:r>
            <a:r>
              <a:rPr lang="en-US" sz="4000" dirty="0" err="1" smtClean="0"/>
              <a:t>cu</a:t>
            </a:r>
            <a:r>
              <a:rPr lang="en-US" sz="4000" dirty="0" err="1" smtClean="0"/>
              <a:t>áles</a:t>
            </a:r>
            <a:r>
              <a:rPr lang="en-US" sz="4000" dirty="0" smtClean="0"/>
              <a:t> 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cosas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haces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Siempre</a:t>
            </a:r>
            <a:r>
              <a:rPr lang="en-US" sz="4000" dirty="0" smtClean="0"/>
              <a:t> se dice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uno</a:t>
            </a:r>
            <a:r>
              <a:rPr lang="en-US" sz="4000" dirty="0" smtClean="0"/>
              <a:t> </a:t>
            </a:r>
            <a:r>
              <a:rPr lang="en-US" sz="4000" dirty="0" err="1" smtClean="0"/>
              <a:t>acaba</a:t>
            </a:r>
            <a:r>
              <a:rPr lang="en-US" sz="4000" dirty="0" smtClean="0"/>
              <a:t> </a:t>
            </a:r>
            <a:r>
              <a:rPr lang="en-US" sz="4000" dirty="0" err="1" smtClean="0"/>
              <a:t>haciendo</a:t>
            </a:r>
            <a:r>
              <a:rPr lang="en-US" sz="4000" dirty="0" smtClean="0"/>
              <a:t> </a:t>
            </a:r>
            <a:r>
              <a:rPr lang="en-US" sz="4000" dirty="0" err="1" smtClean="0"/>
              <a:t>más</a:t>
            </a:r>
            <a:r>
              <a:rPr lang="en-US" sz="4000" dirty="0" smtClean="0"/>
              <a:t> </a:t>
            </a:r>
            <a:r>
              <a:rPr lang="en-US" sz="4000" dirty="0" err="1" smtClean="0"/>
              <a:t>después</a:t>
            </a:r>
            <a:r>
              <a:rPr lang="en-US" sz="4000" dirty="0" smtClean="0"/>
              <a:t> de </a:t>
            </a:r>
            <a:r>
              <a:rPr lang="en-US" sz="4000" dirty="0" err="1" smtClean="0"/>
              <a:t>jubilarse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cuando</a:t>
            </a:r>
            <a:r>
              <a:rPr lang="en-US" sz="4000" dirty="0" smtClean="0"/>
              <a:t> </a:t>
            </a:r>
            <a:r>
              <a:rPr lang="en-US" sz="4000" dirty="0" err="1" smtClean="0"/>
              <a:t>trabajaba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66791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Tiempos</a:t>
            </a:r>
            <a:r>
              <a:rPr lang="en-US" dirty="0" smtClean="0"/>
              <a:t> de los </a:t>
            </a:r>
            <a:r>
              <a:rPr lang="en-US" dirty="0" err="1" smtClean="0"/>
              <a:t>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presente</a:t>
            </a:r>
            <a:r>
              <a:rPr lang="en-US" sz="4000" dirty="0" smtClean="0"/>
              <a:t> simple</a:t>
            </a:r>
          </a:p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pret</a:t>
            </a:r>
            <a:r>
              <a:rPr lang="en-US" sz="4000" dirty="0" err="1" smtClean="0"/>
              <a:t>érito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imperfecto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presente</a:t>
            </a:r>
            <a:r>
              <a:rPr lang="en-US" sz="4000" dirty="0" smtClean="0"/>
              <a:t> perfecto</a:t>
            </a:r>
          </a:p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pasado</a:t>
            </a:r>
            <a:r>
              <a:rPr lang="en-US" sz="4000" dirty="0" smtClean="0"/>
              <a:t> perfecto</a:t>
            </a:r>
          </a:p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futuro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smtClean="0"/>
              <a:t>condicional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01029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Olli?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La </a:t>
            </a:r>
            <a:r>
              <a:rPr lang="en-US" sz="4000" dirty="0" err="1" smtClean="0"/>
              <a:t>historia</a:t>
            </a:r>
            <a:r>
              <a:rPr lang="en-US" sz="4000" dirty="0" smtClean="0"/>
              <a:t> de Olli</a:t>
            </a:r>
          </a:p>
          <a:p>
            <a:pPr marL="0" indent="0">
              <a:buNone/>
            </a:pPr>
            <a:r>
              <a:rPr lang="en-US" sz="4000" dirty="0" smtClean="0"/>
              <a:t>Las </a:t>
            </a:r>
            <a:r>
              <a:rPr lang="en-US" sz="4000" dirty="0" err="1" smtClean="0"/>
              <a:t>clases</a:t>
            </a:r>
            <a:r>
              <a:rPr lang="en-US" sz="4000" dirty="0" smtClean="0"/>
              <a:t> de Olli</a:t>
            </a:r>
          </a:p>
          <a:p>
            <a:pPr marL="0" indent="0">
              <a:buNone/>
            </a:pPr>
            <a:r>
              <a:rPr lang="en-US" sz="4000" dirty="0" smtClean="0"/>
              <a:t>La </a:t>
            </a:r>
            <a:r>
              <a:rPr lang="en-US" sz="4000" dirty="0" err="1" smtClean="0"/>
              <a:t>obligaci</a:t>
            </a:r>
            <a:r>
              <a:rPr lang="en-US" sz="4000" dirty="0" err="1" smtClean="0"/>
              <a:t>ón</a:t>
            </a:r>
            <a:r>
              <a:rPr lang="en-US" sz="4000" dirty="0" smtClean="0"/>
              <a:t> a Olli</a:t>
            </a:r>
          </a:p>
          <a:p>
            <a:pPr marL="0" indent="0">
              <a:buNone/>
            </a:pPr>
            <a:r>
              <a:rPr lang="en-US" sz="4000" dirty="0" smtClean="0"/>
              <a:t>Los </a:t>
            </a:r>
            <a:r>
              <a:rPr lang="en-US" sz="4000" dirty="0" err="1" smtClean="0"/>
              <a:t>profesores</a:t>
            </a:r>
            <a:r>
              <a:rPr lang="en-US" sz="4000" dirty="0" smtClean="0"/>
              <a:t> de Olli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ser</a:t>
            </a:r>
            <a:r>
              <a:rPr lang="en-US" sz="4000" dirty="0" smtClean="0"/>
              <a:t> </a:t>
            </a:r>
            <a:r>
              <a:rPr lang="en-US" sz="4000" dirty="0" err="1" smtClean="0"/>
              <a:t>miembro</a:t>
            </a:r>
            <a:r>
              <a:rPr lang="en-US" sz="4000" dirty="0" smtClean="0"/>
              <a:t> de Olli?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otras</a:t>
            </a:r>
            <a:r>
              <a:rPr lang="en-US" sz="4000" dirty="0" smtClean="0"/>
              <a:t> </a:t>
            </a:r>
            <a:r>
              <a:rPr lang="en-US" sz="4000" dirty="0" err="1" smtClean="0"/>
              <a:t>cosas</a:t>
            </a:r>
            <a:r>
              <a:rPr lang="en-US" sz="4000" dirty="0" smtClean="0"/>
              <a:t> </a:t>
            </a:r>
            <a:r>
              <a:rPr lang="en-US" sz="4000" dirty="0" err="1" smtClean="0"/>
              <a:t>puedes</a:t>
            </a:r>
            <a:r>
              <a:rPr lang="en-US" sz="4000" dirty="0" smtClean="0"/>
              <a:t> </a:t>
            </a:r>
            <a:r>
              <a:rPr lang="en-US" sz="4000" dirty="0" err="1" smtClean="0"/>
              <a:t>hacer</a:t>
            </a:r>
            <a:r>
              <a:rPr lang="en-US" sz="4000" dirty="0" smtClean="0"/>
              <a:t> al </a:t>
            </a:r>
            <a:r>
              <a:rPr lang="en-US" sz="4000" dirty="0" err="1" smtClean="0"/>
              <a:t>jubilarse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2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</a:t>
            </a:r>
            <a:r>
              <a:rPr lang="en-US" dirty="0" err="1" smtClean="0"/>
              <a:t>empezó</a:t>
            </a:r>
            <a:r>
              <a:rPr lang="en-US" dirty="0" smtClean="0"/>
              <a:t> Olli?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Fue</a:t>
            </a:r>
            <a:r>
              <a:rPr lang="en-US" sz="4000" dirty="0" smtClean="0"/>
              <a:t> la </a:t>
            </a:r>
            <a:r>
              <a:rPr lang="en-US" sz="4000" dirty="0" err="1" smtClean="0"/>
              <a:t>inspiraci</a:t>
            </a:r>
            <a:r>
              <a:rPr lang="en-US" sz="4000" dirty="0" err="1" smtClean="0"/>
              <a:t>ón</a:t>
            </a:r>
            <a:r>
              <a:rPr lang="en-US" sz="4000" dirty="0" smtClean="0"/>
              <a:t> de </a:t>
            </a:r>
            <a:r>
              <a:rPr lang="en-US" sz="4000" dirty="0" err="1" smtClean="0"/>
              <a:t>tres</a:t>
            </a:r>
            <a:r>
              <a:rPr lang="en-US" sz="4000" dirty="0" smtClean="0"/>
              <a:t> </a:t>
            </a:r>
            <a:r>
              <a:rPr lang="en-US" sz="4000" dirty="0" err="1" smtClean="0"/>
              <a:t>mujeres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querían</a:t>
            </a:r>
            <a:r>
              <a:rPr lang="en-US" sz="4000" dirty="0" smtClean="0"/>
              <a:t> </a:t>
            </a:r>
            <a:r>
              <a:rPr lang="en-US" sz="4000" dirty="0" err="1" smtClean="0"/>
              <a:t>seguir</a:t>
            </a:r>
            <a:r>
              <a:rPr lang="en-US" sz="4000" dirty="0" smtClean="0"/>
              <a:t> </a:t>
            </a:r>
            <a:r>
              <a:rPr lang="en-US" sz="4000" dirty="0" err="1" smtClean="0"/>
              <a:t>aprendiendo</a:t>
            </a:r>
            <a:r>
              <a:rPr lang="en-US" sz="4000" dirty="0" smtClean="0"/>
              <a:t> </a:t>
            </a:r>
            <a:r>
              <a:rPr lang="en-US" sz="4000" dirty="0" err="1" smtClean="0"/>
              <a:t>después</a:t>
            </a:r>
            <a:r>
              <a:rPr lang="en-US" sz="4000" dirty="0" smtClean="0"/>
              <a:t> de </a:t>
            </a:r>
            <a:r>
              <a:rPr lang="en-US" sz="4000" dirty="0" err="1" smtClean="0"/>
              <a:t>jubilarse</a:t>
            </a:r>
            <a:r>
              <a:rPr lang="en-US" sz="4000" dirty="0" smtClean="0"/>
              <a:t>.  </a:t>
            </a:r>
            <a:r>
              <a:rPr lang="en-US" sz="4000" dirty="0" err="1" smtClean="0"/>
              <a:t>Llamaron</a:t>
            </a:r>
            <a:r>
              <a:rPr lang="en-US" sz="4000" dirty="0" smtClean="0"/>
              <a:t> a </a:t>
            </a:r>
            <a:r>
              <a:rPr lang="en-US" sz="4000" dirty="0" err="1" smtClean="0"/>
              <a:t>su</a:t>
            </a:r>
            <a:r>
              <a:rPr lang="en-US" sz="4000" dirty="0" smtClean="0"/>
              <a:t> </a:t>
            </a:r>
            <a:r>
              <a:rPr lang="en-US" sz="4000" dirty="0" err="1" smtClean="0"/>
              <a:t>centro</a:t>
            </a:r>
            <a:r>
              <a:rPr lang="en-US" sz="4000" dirty="0" smtClean="0"/>
              <a:t> el </a:t>
            </a:r>
            <a:r>
              <a:rPr lang="en-US" sz="4000" dirty="0" err="1"/>
              <a:t>I</a:t>
            </a:r>
            <a:r>
              <a:rPr lang="en-US" sz="4000" dirty="0" err="1" smtClean="0"/>
              <a:t>nstituto</a:t>
            </a:r>
            <a:r>
              <a:rPr lang="en-US" sz="4000" dirty="0" smtClean="0"/>
              <a:t> de </a:t>
            </a:r>
            <a:r>
              <a:rPr lang="en-US" sz="4000" dirty="0" err="1"/>
              <a:t>A</a:t>
            </a:r>
            <a:r>
              <a:rPr lang="en-US" sz="4000" dirty="0" err="1" smtClean="0"/>
              <a:t>prendizaje</a:t>
            </a:r>
            <a:r>
              <a:rPr lang="en-US" sz="4000" dirty="0" smtClean="0"/>
              <a:t> en la </a:t>
            </a:r>
            <a:r>
              <a:rPr lang="en-US" sz="4000" dirty="0" err="1"/>
              <a:t>J</a:t>
            </a:r>
            <a:r>
              <a:rPr lang="en-US" sz="4000" dirty="0" err="1" smtClean="0"/>
              <a:t>ubilación</a:t>
            </a:r>
            <a:r>
              <a:rPr lang="en-US" sz="4000" dirty="0" smtClean="0"/>
              <a:t> (IAJ – LRI).  Las </a:t>
            </a:r>
            <a:r>
              <a:rPr lang="en-US" sz="4000" dirty="0" err="1" smtClean="0"/>
              <a:t>clases</a:t>
            </a:r>
            <a:r>
              <a:rPr lang="en-US" sz="4000" dirty="0" smtClean="0"/>
              <a:t> se </a:t>
            </a:r>
            <a:r>
              <a:rPr lang="en-US" sz="4000" dirty="0" err="1" smtClean="0"/>
              <a:t>hacían</a:t>
            </a:r>
            <a:r>
              <a:rPr lang="en-US" sz="4000" dirty="0" smtClean="0"/>
              <a:t> en </a:t>
            </a:r>
            <a:r>
              <a:rPr lang="en-US" sz="4000" dirty="0" err="1" smtClean="0"/>
              <a:t>colaboración</a:t>
            </a:r>
            <a:r>
              <a:rPr lang="en-US" sz="4000" dirty="0" smtClean="0"/>
              <a:t> con GMU – la Universidad de George Mason.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69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Qui</a:t>
            </a:r>
            <a:r>
              <a:rPr lang="en-US" dirty="0" err="1" smtClean="0"/>
              <a:t>én</a:t>
            </a:r>
            <a:r>
              <a:rPr lang="en-US" dirty="0" smtClean="0"/>
              <a:t> </a:t>
            </a:r>
            <a:r>
              <a:rPr lang="en-US" dirty="0" err="1" smtClean="0"/>
              <a:t>sabe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</a:t>
            </a:r>
            <a:r>
              <a:rPr lang="en-US" sz="4000" dirty="0" err="1" smtClean="0"/>
              <a:t>ómo</a:t>
            </a:r>
            <a:r>
              <a:rPr lang="en-US" sz="4000" dirty="0" smtClean="0"/>
              <a:t> </a:t>
            </a:r>
            <a:r>
              <a:rPr lang="en-US" sz="4000" dirty="0" err="1" smtClean="0"/>
              <a:t>consiguieron</a:t>
            </a:r>
            <a:r>
              <a:rPr lang="en-US" sz="4000" dirty="0" smtClean="0"/>
              <a:t> la </a:t>
            </a:r>
            <a:r>
              <a:rPr lang="en-US" sz="4000" dirty="0" err="1" smtClean="0"/>
              <a:t>beca</a:t>
            </a:r>
            <a:r>
              <a:rPr lang="en-US" sz="4000" dirty="0" smtClean="0"/>
              <a:t> de Olli?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Cómo</a:t>
            </a:r>
            <a:r>
              <a:rPr lang="en-US" sz="4000" dirty="0" smtClean="0"/>
              <a:t> y </a:t>
            </a:r>
            <a:r>
              <a:rPr lang="en-US" sz="4000" dirty="0" err="1" smtClean="0"/>
              <a:t>cuándo</a:t>
            </a:r>
            <a:r>
              <a:rPr lang="en-US" sz="4000" dirty="0" smtClean="0"/>
              <a:t> </a:t>
            </a:r>
            <a:r>
              <a:rPr lang="en-US" sz="4000" dirty="0" err="1" smtClean="0"/>
              <a:t>abrieron</a:t>
            </a:r>
            <a:r>
              <a:rPr lang="en-US" sz="4000" dirty="0" smtClean="0"/>
              <a:t> </a:t>
            </a:r>
            <a:r>
              <a:rPr lang="en-US" sz="4000" dirty="0" err="1" smtClean="0"/>
              <a:t>clases</a:t>
            </a:r>
            <a:r>
              <a:rPr lang="en-US" sz="4000" dirty="0" smtClean="0"/>
              <a:t> en Reston y Loudon?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Cómo</a:t>
            </a:r>
            <a:r>
              <a:rPr lang="en-US" sz="4000" dirty="0" smtClean="0"/>
              <a:t> </a:t>
            </a:r>
            <a:r>
              <a:rPr lang="en-US" sz="4000" dirty="0" err="1" smtClean="0"/>
              <a:t>siguen</a:t>
            </a:r>
            <a:r>
              <a:rPr lang="en-US" sz="4000" dirty="0" smtClean="0"/>
              <a:t> </a:t>
            </a:r>
            <a:r>
              <a:rPr lang="en-US" sz="4000" dirty="0" err="1" smtClean="0"/>
              <a:t>recibiendo</a:t>
            </a:r>
            <a:r>
              <a:rPr lang="en-US" sz="4000" dirty="0" smtClean="0"/>
              <a:t> </a:t>
            </a:r>
            <a:r>
              <a:rPr lang="en-US" sz="4000" dirty="0" err="1" smtClean="0"/>
              <a:t>dinero</a:t>
            </a:r>
            <a:r>
              <a:rPr lang="en-US" sz="4000" dirty="0" smtClean="0"/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</a:t>
            </a:r>
            <a:r>
              <a:rPr lang="en-US" sz="4000" dirty="0" err="1" smtClean="0"/>
              <a:t>pagar</a:t>
            </a:r>
            <a:r>
              <a:rPr lang="en-US" sz="4000" dirty="0" smtClean="0"/>
              <a:t> los </a:t>
            </a:r>
            <a:r>
              <a:rPr lang="en-US" sz="4000" dirty="0" err="1" smtClean="0"/>
              <a:t>sitios</a:t>
            </a:r>
            <a:r>
              <a:rPr lang="en-US" sz="4000" dirty="0" smtClean="0"/>
              <a:t> y los </a:t>
            </a:r>
            <a:r>
              <a:rPr lang="en-US" sz="4000" dirty="0" err="1" smtClean="0"/>
              <a:t>otros</a:t>
            </a:r>
            <a:r>
              <a:rPr lang="en-US" sz="4000" dirty="0" smtClean="0"/>
              <a:t> </a:t>
            </a:r>
            <a:r>
              <a:rPr lang="en-US" sz="4000" dirty="0" err="1" smtClean="0"/>
              <a:t>gastos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más</a:t>
            </a:r>
            <a:r>
              <a:rPr lang="en-US" sz="4000" dirty="0" smtClean="0"/>
              <a:t> </a:t>
            </a:r>
            <a:r>
              <a:rPr lang="en-US" sz="4000" dirty="0" err="1" smtClean="0"/>
              <a:t>debemos</a:t>
            </a:r>
            <a:r>
              <a:rPr lang="en-US" sz="4000" dirty="0" smtClean="0"/>
              <a:t> saber de </a:t>
            </a:r>
            <a:r>
              <a:rPr lang="en-US" sz="4000" dirty="0" err="1" smtClean="0"/>
              <a:t>su</a:t>
            </a:r>
            <a:r>
              <a:rPr lang="en-US" sz="4000" dirty="0" smtClean="0"/>
              <a:t> </a:t>
            </a:r>
            <a:r>
              <a:rPr lang="en-US" sz="4000" dirty="0" err="1" smtClean="0"/>
              <a:t>historia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061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clases</a:t>
            </a:r>
            <a:r>
              <a:rPr lang="en-US" dirty="0" smtClean="0"/>
              <a:t> en Olli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100 – Arte y </a:t>
            </a:r>
            <a:r>
              <a:rPr lang="en-US" sz="4000" dirty="0" err="1" smtClean="0"/>
              <a:t>m</a:t>
            </a:r>
            <a:r>
              <a:rPr lang="en-US" sz="4000" dirty="0" err="1" smtClean="0"/>
              <a:t>úsica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200 – </a:t>
            </a:r>
            <a:r>
              <a:rPr lang="en-US" sz="4000" dirty="0" err="1" smtClean="0"/>
              <a:t>Economía</a:t>
            </a:r>
            <a:r>
              <a:rPr lang="en-US" sz="4000" dirty="0" smtClean="0"/>
              <a:t>  y </a:t>
            </a:r>
            <a:r>
              <a:rPr lang="en-US" sz="4000" dirty="0" err="1" smtClean="0"/>
              <a:t>finanzas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300 – </a:t>
            </a:r>
            <a:r>
              <a:rPr lang="en-US" sz="4000" dirty="0" err="1" smtClean="0"/>
              <a:t>Historia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400 – </a:t>
            </a:r>
            <a:r>
              <a:rPr lang="en-US" sz="4000" dirty="0" err="1" smtClean="0"/>
              <a:t>Literatura</a:t>
            </a:r>
            <a:r>
              <a:rPr lang="en-US" sz="4000" dirty="0" smtClean="0"/>
              <a:t>, </a:t>
            </a:r>
            <a:r>
              <a:rPr lang="en-US" sz="4000" dirty="0" err="1" smtClean="0"/>
              <a:t>Teatro</a:t>
            </a:r>
            <a:r>
              <a:rPr lang="en-US" sz="4000" dirty="0" smtClean="0"/>
              <a:t> y </a:t>
            </a:r>
            <a:r>
              <a:rPr lang="en-US" sz="4000" dirty="0" err="1" smtClean="0"/>
              <a:t>Escritura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500 – </a:t>
            </a:r>
            <a:r>
              <a:rPr lang="en-US" sz="4000" dirty="0" err="1"/>
              <a:t>I</a:t>
            </a:r>
            <a:r>
              <a:rPr lang="en-US" sz="4000" dirty="0" err="1" smtClean="0"/>
              <a:t>diomas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600 – </a:t>
            </a:r>
            <a:r>
              <a:rPr lang="en-US" sz="4000" dirty="0" err="1" smtClean="0"/>
              <a:t>Estudios</a:t>
            </a:r>
            <a:r>
              <a:rPr lang="en-US" sz="4000" dirty="0" smtClean="0"/>
              <a:t> de la </a:t>
            </a:r>
            <a:r>
              <a:rPr lang="en-US" sz="4000" dirty="0" err="1" smtClean="0"/>
              <a:t>religión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441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700 –  </a:t>
            </a:r>
            <a:r>
              <a:rPr lang="en-US" sz="4000" dirty="0" err="1" smtClean="0"/>
              <a:t>actualidades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800 – </a:t>
            </a:r>
            <a:r>
              <a:rPr lang="en-US" sz="4000" dirty="0" err="1" smtClean="0"/>
              <a:t>ciencias</a:t>
            </a:r>
            <a:r>
              <a:rPr lang="en-US" sz="4000" dirty="0" smtClean="0"/>
              <a:t>, </a:t>
            </a:r>
            <a:r>
              <a:rPr lang="en-US" sz="4000" dirty="0" err="1" smtClean="0"/>
              <a:t>tecnolog</a:t>
            </a:r>
            <a:r>
              <a:rPr lang="en-US" sz="4000" dirty="0" err="1" smtClean="0"/>
              <a:t>ía</a:t>
            </a:r>
            <a:r>
              <a:rPr lang="en-US" sz="4000" dirty="0" smtClean="0"/>
              <a:t> y </a:t>
            </a:r>
            <a:r>
              <a:rPr lang="en-US" sz="4000" dirty="0" err="1" smtClean="0"/>
              <a:t>salud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900 – </a:t>
            </a:r>
            <a:r>
              <a:rPr lang="en-US" sz="4000" dirty="0" err="1" smtClean="0"/>
              <a:t>otros</a:t>
            </a:r>
            <a:r>
              <a:rPr lang="en-US" sz="4000" dirty="0" smtClean="0"/>
              <a:t> </a:t>
            </a:r>
            <a:r>
              <a:rPr lang="en-US" sz="4000" dirty="0" err="1" smtClean="0"/>
              <a:t>asuntos</a:t>
            </a:r>
            <a:r>
              <a:rPr lang="en-US" sz="4000" dirty="0" smtClean="0"/>
              <a:t>, </a:t>
            </a:r>
            <a:r>
              <a:rPr lang="en-US" sz="4000" dirty="0" err="1" smtClean="0"/>
              <a:t>eventos</a:t>
            </a:r>
            <a:r>
              <a:rPr lang="en-US" sz="4000" dirty="0" smtClean="0"/>
              <a:t> </a:t>
            </a:r>
            <a:r>
              <a:rPr lang="en-US" sz="4000" dirty="0" err="1" smtClean="0"/>
              <a:t>especiales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Y los clubs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196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obligaci</a:t>
            </a:r>
            <a:r>
              <a:rPr lang="en-US" dirty="0" err="1" smtClean="0"/>
              <a:t>ón</a:t>
            </a:r>
            <a:r>
              <a:rPr lang="en-US" dirty="0" smtClean="0"/>
              <a:t> a Olli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No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obligaci</a:t>
            </a:r>
            <a:r>
              <a:rPr lang="en-US" sz="4000" dirty="0" err="1" smtClean="0"/>
              <a:t>ón</a:t>
            </a:r>
            <a:r>
              <a:rPr lang="en-US" sz="4000" dirty="0" smtClean="0"/>
              <a:t> </a:t>
            </a:r>
            <a:r>
              <a:rPr lang="en-US" sz="4000" dirty="0" err="1" smtClean="0"/>
              <a:t>trabajar</a:t>
            </a:r>
            <a:r>
              <a:rPr lang="en-US" sz="4000" dirty="0" smtClean="0"/>
              <a:t> </a:t>
            </a:r>
            <a:r>
              <a:rPr lang="en-US" sz="4000" dirty="0" err="1" smtClean="0"/>
              <a:t>como</a:t>
            </a:r>
            <a:r>
              <a:rPr lang="en-US" sz="4000" dirty="0" smtClean="0"/>
              <a:t> </a:t>
            </a:r>
            <a:r>
              <a:rPr lang="en-US" sz="4000" dirty="0" err="1" smtClean="0"/>
              <a:t>voluntario</a:t>
            </a:r>
            <a:r>
              <a:rPr lang="en-US" sz="4000" dirty="0" smtClean="0"/>
              <a:t> en Olli </a:t>
            </a:r>
            <a:r>
              <a:rPr lang="en-US" sz="4000" dirty="0" err="1" smtClean="0"/>
              <a:t>pero</a:t>
            </a:r>
            <a:r>
              <a:rPr lang="en-US" sz="4000" dirty="0" smtClean="0"/>
              <a:t> los </a:t>
            </a:r>
            <a:r>
              <a:rPr lang="en-US" sz="4000" dirty="0" err="1" smtClean="0"/>
              <a:t>estatutos</a:t>
            </a:r>
            <a:r>
              <a:rPr lang="en-US" sz="4000" dirty="0" smtClean="0"/>
              <a:t> </a:t>
            </a:r>
            <a:r>
              <a:rPr lang="en-US" sz="4000" dirty="0" err="1" smtClean="0"/>
              <a:t>dicen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Olli “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gobernada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sus</a:t>
            </a:r>
            <a:r>
              <a:rPr lang="en-US" sz="4000" dirty="0" smtClean="0"/>
              <a:t> </a:t>
            </a:r>
            <a:r>
              <a:rPr lang="en-US" sz="4000" dirty="0" err="1" smtClean="0"/>
              <a:t>miembros</a:t>
            </a:r>
            <a:r>
              <a:rPr lang="en-US" sz="4000" dirty="0" smtClean="0"/>
              <a:t> y </a:t>
            </a:r>
            <a:r>
              <a:rPr lang="en-US" sz="4000" dirty="0" err="1" smtClean="0"/>
              <a:t>funciona</a:t>
            </a:r>
            <a:r>
              <a:rPr lang="en-US" sz="4000" dirty="0" smtClean="0"/>
              <a:t> </a:t>
            </a:r>
            <a:r>
              <a:rPr lang="en-US" sz="4000" dirty="0" err="1" smtClean="0"/>
              <a:t>como</a:t>
            </a:r>
            <a:r>
              <a:rPr lang="en-US" sz="4000" dirty="0" smtClean="0"/>
              <a:t> un </a:t>
            </a:r>
            <a:r>
              <a:rPr lang="en-US" sz="4000" dirty="0" err="1" smtClean="0"/>
              <a:t>cooperativo</a:t>
            </a:r>
            <a:r>
              <a:rPr lang="en-US" sz="4000" dirty="0" smtClean="0"/>
              <a:t> </a:t>
            </a:r>
            <a:r>
              <a:rPr lang="en-US" sz="4000" dirty="0" err="1" smtClean="0"/>
              <a:t>intelectual</a:t>
            </a:r>
            <a:r>
              <a:rPr lang="en-US" sz="4000" dirty="0" smtClean="0"/>
              <a:t> en el </a:t>
            </a:r>
            <a:r>
              <a:rPr lang="en-US" sz="4000" dirty="0" err="1" smtClean="0"/>
              <a:t>que</a:t>
            </a:r>
            <a:r>
              <a:rPr lang="en-US" sz="4000" dirty="0" smtClean="0"/>
              <a:t> los </a:t>
            </a:r>
            <a:r>
              <a:rPr lang="en-US" sz="4000" dirty="0" err="1" smtClean="0"/>
              <a:t>miembros</a:t>
            </a:r>
            <a:r>
              <a:rPr lang="en-US" sz="4000" dirty="0" smtClean="0"/>
              <a:t> se </a:t>
            </a:r>
            <a:r>
              <a:rPr lang="en-US" sz="4000" dirty="0" err="1" smtClean="0"/>
              <a:t>ofrecen</a:t>
            </a:r>
            <a:r>
              <a:rPr lang="en-US" sz="4000" dirty="0" smtClean="0"/>
              <a:t> </a:t>
            </a:r>
            <a:r>
              <a:rPr lang="en-US" sz="4000" dirty="0" err="1" smtClean="0"/>
              <a:t>como</a:t>
            </a:r>
            <a:r>
              <a:rPr lang="en-US" sz="4000" dirty="0" smtClean="0"/>
              <a:t> </a:t>
            </a:r>
            <a:r>
              <a:rPr lang="en-US" sz="4000" dirty="0" err="1" smtClean="0"/>
              <a:t>voluntarios</a:t>
            </a:r>
            <a:r>
              <a:rPr lang="en-US" sz="4000" dirty="0" smtClean="0"/>
              <a:t> en la </a:t>
            </a:r>
            <a:r>
              <a:rPr lang="en-US" sz="4000" dirty="0" err="1" smtClean="0"/>
              <a:t>administraci</a:t>
            </a:r>
            <a:r>
              <a:rPr lang="en-US" sz="4000" dirty="0" err="1" smtClean="0"/>
              <a:t>ón</a:t>
            </a:r>
            <a:r>
              <a:rPr lang="en-US" sz="4000" dirty="0" smtClean="0"/>
              <a:t> y </a:t>
            </a:r>
            <a:r>
              <a:rPr lang="en-US" sz="4000" dirty="0" err="1" smtClean="0"/>
              <a:t>como</a:t>
            </a:r>
            <a:r>
              <a:rPr lang="en-US" sz="4000" dirty="0" smtClean="0"/>
              <a:t> </a:t>
            </a:r>
            <a:r>
              <a:rPr lang="en-US" sz="4000" dirty="0" err="1" smtClean="0"/>
              <a:t>programadores</a:t>
            </a:r>
            <a:r>
              <a:rPr lang="en-US" sz="4000" dirty="0" smtClean="0"/>
              <a:t>, </a:t>
            </a:r>
            <a:r>
              <a:rPr lang="en-US" sz="4000" dirty="0" err="1" smtClean="0"/>
              <a:t>profesores</a:t>
            </a:r>
            <a:r>
              <a:rPr lang="en-US" sz="4000" dirty="0" smtClean="0"/>
              <a:t>, </a:t>
            </a:r>
            <a:r>
              <a:rPr lang="en-US" sz="4000" dirty="0" err="1" smtClean="0"/>
              <a:t>oficiales</a:t>
            </a:r>
            <a:r>
              <a:rPr lang="en-US" sz="4000" dirty="0" smtClean="0"/>
              <a:t> </a:t>
            </a:r>
            <a:r>
              <a:rPr lang="en-US" sz="4000" dirty="0" err="1" smtClean="0"/>
              <a:t>organizativos</a:t>
            </a:r>
            <a:r>
              <a:rPr lang="en-US" sz="4000" dirty="0" smtClean="0"/>
              <a:t> y </a:t>
            </a:r>
            <a:r>
              <a:rPr lang="en-US" sz="4000" dirty="0" err="1" smtClean="0"/>
              <a:t>miembros</a:t>
            </a:r>
            <a:r>
              <a:rPr lang="en-US" sz="4000" dirty="0" smtClean="0"/>
              <a:t> de los </a:t>
            </a:r>
            <a:r>
              <a:rPr lang="en-US" sz="4000" dirty="0" err="1" smtClean="0"/>
              <a:t>comités</a:t>
            </a:r>
            <a:r>
              <a:rPr lang="en-US" sz="4000" dirty="0" smtClean="0"/>
              <a:t>.</a:t>
            </a:r>
            <a:r>
              <a:rPr lang="en-US" sz="4000" dirty="0" smtClean="0"/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607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tres</a:t>
            </a:r>
            <a:r>
              <a:rPr lang="en-US" dirty="0"/>
              <a:t> </a:t>
            </a:r>
            <a:r>
              <a:rPr lang="en-US" dirty="0" err="1" smtClean="0"/>
              <a:t>razones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hacernos</a:t>
            </a:r>
            <a:r>
              <a:rPr lang="en-US" dirty="0" smtClean="0"/>
              <a:t> </a:t>
            </a:r>
            <a:r>
              <a:rPr lang="en-US" dirty="0" err="1" smtClean="0"/>
              <a:t>voluntarios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Dinero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Volumen</a:t>
            </a:r>
            <a:r>
              <a:rPr lang="en-US" sz="4000" dirty="0" smtClean="0"/>
              <a:t> de </a:t>
            </a:r>
            <a:r>
              <a:rPr lang="en-US" sz="4000" dirty="0" err="1" smtClean="0"/>
              <a:t>trabajo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La </a:t>
            </a:r>
            <a:r>
              <a:rPr lang="en-US" sz="4000" dirty="0" err="1" smtClean="0"/>
              <a:t>ense</a:t>
            </a:r>
            <a:r>
              <a:rPr lang="en-US" sz="4000" dirty="0" err="1" smtClean="0"/>
              <a:t>ñaza</a:t>
            </a: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0145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 los </a:t>
            </a:r>
            <a:r>
              <a:rPr lang="en-US" dirty="0" err="1" smtClean="0"/>
              <a:t>voluntarios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hlinkClick r:id="rId2"/>
              </a:rPr>
              <a:t>Apoyo audiovisual</a:t>
            </a:r>
            <a:endParaRPr lang="en-US" dirty="0">
              <a:hlinkClick r:id="rId3"/>
            </a:endParaRPr>
          </a:p>
          <a:p>
            <a:r>
              <a:rPr lang="en-US" b="1" dirty="0" smtClean="0">
                <a:hlinkClick r:id="rId4"/>
              </a:rPr>
              <a:t>Desarrollo</a:t>
            </a:r>
            <a:endParaRPr lang="en-US" dirty="0">
              <a:hlinkClick r:id="rId5"/>
            </a:endParaRPr>
          </a:p>
          <a:p>
            <a:r>
              <a:rPr lang="en-US" b="1" dirty="0" smtClean="0">
                <a:hlinkClick r:id="rId6"/>
              </a:rPr>
              <a:t>Noticias electrr</a:t>
            </a:r>
            <a:r>
              <a:rPr lang="en-US" b="1" dirty="0" smtClean="0">
                <a:hlinkClick r:id="rId6"/>
              </a:rPr>
              <a:t>ónicas</a:t>
            </a:r>
            <a:endParaRPr lang="en-US" dirty="0">
              <a:hlinkClick r:id="rId7"/>
            </a:endParaRPr>
          </a:p>
          <a:p>
            <a:r>
              <a:rPr lang="en-US" b="1" dirty="0" smtClean="0">
                <a:hlinkClick r:id="rId8"/>
              </a:rPr>
              <a:t>Instalaciones</a:t>
            </a:r>
            <a:endParaRPr lang="en-US" dirty="0">
              <a:hlinkClick r:id="rId8"/>
            </a:endParaRPr>
          </a:p>
          <a:p>
            <a:r>
              <a:rPr lang="en-US" b="1" dirty="0" smtClean="0">
                <a:hlinkClick r:id="rId9"/>
              </a:rPr>
              <a:t>Finanzas</a:t>
            </a:r>
            <a:endParaRPr lang="en-US" dirty="0">
              <a:hlinkClick r:id="rId10"/>
            </a:endParaRPr>
          </a:p>
          <a:p>
            <a:r>
              <a:rPr lang="en-US" b="1" dirty="0" smtClean="0">
                <a:hlinkClick r:id="rId11"/>
              </a:rPr>
              <a:t>Gobierno (Direcci</a:t>
            </a:r>
            <a:r>
              <a:rPr lang="en-US" b="1" dirty="0" smtClean="0">
                <a:hlinkClick r:id="rId11"/>
              </a:rPr>
              <a:t>ón)</a:t>
            </a:r>
            <a:endParaRPr lang="en-US" dirty="0">
              <a:hlinkClick r:id="rId12"/>
            </a:endParaRPr>
          </a:p>
          <a:p>
            <a:r>
              <a:rPr lang="en-US" b="1" dirty="0" smtClean="0">
                <a:hlinkClick r:id="rId13"/>
              </a:rPr>
              <a:t>Paisajismo (cuidado de los jardines)</a:t>
            </a:r>
            <a:endParaRPr lang="en-US" dirty="0">
              <a:hlinkClick r:id="rId13"/>
            </a:endParaRPr>
          </a:p>
          <a:p>
            <a:r>
              <a:rPr lang="en-US" b="1" dirty="0" smtClean="0">
                <a:hlinkClick r:id="rId14"/>
              </a:rPr>
              <a:t>Servicios para los miembros</a:t>
            </a:r>
            <a:endParaRPr lang="en-US" dirty="0">
              <a:hlinkClick r:id="rId14"/>
            </a:endParaRPr>
          </a:p>
          <a:p>
            <a:r>
              <a:rPr lang="en-US" b="1" dirty="0" smtClean="0">
                <a:hlinkClick r:id="rId15"/>
              </a:rPr>
              <a:t>Compromiso con la comunidad</a:t>
            </a:r>
            <a:endParaRPr lang="en-US" dirty="0">
              <a:hlinkClick r:id="rId15"/>
            </a:endParaRPr>
          </a:p>
          <a:p>
            <a:r>
              <a:rPr lang="en-US" b="1" dirty="0" smtClean="0">
                <a:hlinkClick r:id="rId16"/>
              </a:rPr>
              <a:t>Programaci</a:t>
            </a:r>
            <a:r>
              <a:rPr lang="en-US" b="1" dirty="0" smtClean="0">
                <a:hlinkClick r:id="rId16"/>
              </a:rPr>
              <a:t>ón</a:t>
            </a:r>
            <a:endParaRPr lang="en-US" dirty="0">
              <a:hlinkClick r:id="rId16"/>
            </a:endParaRPr>
          </a:p>
          <a:p>
            <a:r>
              <a:rPr lang="en-US" b="1" dirty="0" smtClean="0">
                <a:hlinkClick r:id="rId17"/>
              </a:rPr>
              <a:t>Publicaciones</a:t>
            </a:r>
            <a:endParaRPr lang="en-US" dirty="0">
              <a:hlinkClick r:id="rId17"/>
            </a:endParaRPr>
          </a:p>
          <a:p>
            <a:r>
              <a:rPr lang="en-US" b="1" dirty="0" smtClean="0">
                <a:hlinkClick r:id="rId18"/>
              </a:rPr>
              <a:t>Programaci</a:t>
            </a:r>
            <a:r>
              <a:rPr lang="en-US" b="1" dirty="0" smtClean="0">
                <a:hlinkClick r:id="rId18"/>
              </a:rPr>
              <a:t>ón estratégica</a:t>
            </a:r>
            <a:endParaRPr lang="en-US" dirty="0">
              <a:hlinkClick r:id="rId19"/>
            </a:endParaRPr>
          </a:p>
          <a:p>
            <a:r>
              <a:rPr lang="en-US" b="1" dirty="0" smtClean="0">
                <a:hlinkClick r:id="rId20"/>
              </a:rPr>
              <a:t>Enlace con la universidad</a:t>
            </a:r>
          </a:p>
          <a:p>
            <a:r>
              <a:rPr lang="en-US" b="1" dirty="0" smtClean="0">
                <a:hlinkClick r:id="rId20"/>
              </a:rPr>
              <a:t>El sitio web</a:t>
            </a:r>
            <a:endParaRPr lang="en-US" dirty="0">
              <a:hlinkClick r:id="rId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434</Words>
  <Application>Microsoft Macintosh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Olli </vt:lpstr>
      <vt:lpstr>¿Qué es Olli?</vt:lpstr>
      <vt:lpstr>¿Cómo empezó Olli?</vt:lpstr>
      <vt:lpstr>¿Quién sabe más?</vt:lpstr>
      <vt:lpstr>Las clases en Olli</vt:lpstr>
      <vt:lpstr>Más…</vt:lpstr>
      <vt:lpstr>La obligación a Olli</vt:lpstr>
      <vt:lpstr>Las tres razones por hacernos voluntarios</vt:lpstr>
      <vt:lpstr>Lo que hacen los voluntarios</vt:lpstr>
      <vt:lpstr>Los profesores de Olli</vt:lpstr>
      <vt:lpstr>¿Por qué Olli?</vt:lpstr>
      <vt:lpstr>Otras cosas que podemos hacer con todo este tiempo libre</vt:lpstr>
      <vt:lpstr>Tiempos de los verbos</vt:lpstr>
    </vt:vector>
  </TitlesOfParts>
  <Company>Walt Whitman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Olli </dc:title>
  <dc:creator>Pamela Garcia</dc:creator>
  <cp:lastModifiedBy>Pamela Garcia</cp:lastModifiedBy>
  <cp:revision>7</cp:revision>
  <dcterms:created xsi:type="dcterms:W3CDTF">2016-06-25T23:00:29Z</dcterms:created>
  <dcterms:modified xsi:type="dcterms:W3CDTF">2016-06-26T00:10:40Z</dcterms:modified>
</cp:coreProperties>
</file>