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7" r:id="rId8"/>
    <p:sldId id="260" r:id="rId9"/>
    <p:sldId id="268" r:id="rId10"/>
    <p:sldId id="263" r:id="rId11"/>
    <p:sldId id="269" r:id="rId12"/>
    <p:sldId id="264" r:id="rId13"/>
    <p:sldId id="270" r:id="rId14"/>
    <p:sldId id="265" r:id="rId15"/>
    <p:sldId id="271" r:id="rId16"/>
    <p:sldId id="266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8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9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1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8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4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5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03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0AA1-03FB-A640-905D-F77201012697}" type="datetimeFigureOut">
              <a:rPr lang="en-US" smtClean="0"/>
              <a:t>6/19/16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B3B40-52EF-464A-BCD7-483F8B54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7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Conversaciones</a:t>
            </a:r>
            <a:r>
              <a:rPr lang="en-US" dirty="0" smtClean="0"/>
              <a:t> con los amigos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</a:t>
            </a:r>
            <a:r>
              <a:rPr lang="en-US" dirty="0" err="1" smtClean="0"/>
              <a:t>ñol</a:t>
            </a:r>
            <a:r>
              <a:rPr lang="en-US" dirty="0" smtClean="0"/>
              <a:t> 505</a:t>
            </a:r>
          </a:p>
          <a:p>
            <a:r>
              <a:rPr lang="en-US" dirty="0" smtClean="0"/>
              <a:t>Olli</a:t>
            </a:r>
          </a:p>
          <a:p>
            <a:r>
              <a:rPr lang="en-US" dirty="0" err="1" smtClean="0"/>
              <a:t>Verano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1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ón</a:t>
            </a:r>
            <a:r>
              <a:rPr lang="en-US" dirty="0" smtClean="0"/>
              <a:t>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  A:  </a:t>
            </a:r>
            <a:r>
              <a:rPr lang="en-US" sz="4000" dirty="0" err="1" smtClean="0"/>
              <a:t>Nunca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te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enfadas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smtClean="0">
                <a:solidFill>
                  <a:srgbClr val="000000"/>
                </a:solidFill>
              </a:rPr>
              <a:t>nada </a:t>
            </a:r>
            <a:r>
              <a:rPr lang="en-US" sz="4000" dirty="0" err="1" smtClean="0">
                <a:solidFill>
                  <a:srgbClr val="000000"/>
                </a:solidFill>
              </a:rPr>
              <a:t>ni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con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/>
              <a:t>nadie</a:t>
            </a:r>
            <a:r>
              <a:rPr lang="en-US" sz="4000" dirty="0" smtClean="0"/>
              <a:t>.  ¿</a:t>
            </a:r>
            <a:r>
              <a:rPr lang="en-US" sz="4000" dirty="0" err="1" smtClean="0"/>
              <a:t>C</a:t>
            </a:r>
            <a:r>
              <a:rPr lang="en-US" sz="4000" dirty="0" err="1" smtClean="0"/>
              <a:t>ómo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te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comprometes</a:t>
            </a:r>
            <a:r>
              <a:rPr lang="en-US" sz="4000" dirty="0" smtClean="0">
                <a:solidFill>
                  <a:srgbClr val="0000FF"/>
                </a:solidFill>
              </a:rPr>
              <a:t> a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/>
              <a:t>hacer</a:t>
            </a:r>
            <a:r>
              <a:rPr lang="en-US" sz="4000" dirty="0" smtClean="0"/>
              <a:t> </a:t>
            </a:r>
            <a:r>
              <a:rPr lang="en-US" sz="4000" dirty="0" err="1" smtClean="0"/>
              <a:t>eso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B:  </a:t>
            </a:r>
            <a:r>
              <a:rPr lang="en-US" sz="4000" dirty="0" err="1" smtClean="0"/>
              <a:t>Pues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rgbClr val="0000FF"/>
                </a:solidFill>
              </a:rPr>
              <a:t>me </a:t>
            </a:r>
            <a:r>
              <a:rPr lang="en-US" sz="4000" dirty="0" err="1" smtClean="0">
                <a:solidFill>
                  <a:srgbClr val="0000FF"/>
                </a:solidFill>
              </a:rPr>
              <a:t>niego</a:t>
            </a:r>
            <a:r>
              <a:rPr lang="en-US" sz="4000" dirty="0" smtClean="0">
                <a:solidFill>
                  <a:srgbClr val="0000FF"/>
                </a:solidFill>
              </a:rPr>
              <a:t> a </a:t>
            </a:r>
            <a:r>
              <a:rPr lang="en-US" sz="4000" dirty="0" err="1" smtClean="0"/>
              <a:t>dejar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los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pequeñeces</a:t>
            </a:r>
            <a:r>
              <a:rPr lang="en-US" sz="4000" dirty="0" smtClean="0"/>
              <a:t> me </a:t>
            </a:r>
            <a:r>
              <a:rPr lang="en-US" sz="4000" dirty="0" err="1" smtClean="0"/>
              <a:t>importen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A</a:t>
            </a:r>
            <a:r>
              <a:rPr lang="en-US" sz="4000" dirty="0" smtClean="0">
                <a:solidFill>
                  <a:srgbClr val="000000"/>
                </a:solidFill>
              </a:rPr>
              <a:t>:  </a:t>
            </a:r>
            <a:r>
              <a:rPr lang="en-US" sz="4000" dirty="0" err="1" smtClean="0">
                <a:solidFill>
                  <a:srgbClr val="000000"/>
                </a:solidFill>
              </a:rPr>
              <a:t>Y</a:t>
            </a:r>
            <a:r>
              <a:rPr lang="en-US" sz="4000" dirty="0" err="1" smtClean="0"/>
              <a:t>o</a:t>
            </a:r>
            <a:r>
              <a:rPr lang="en-US" sz="4000" dirty="0" smtClean="0">
                <a:solidFill>
                  <a:srgbClr val="0000FF"/>
                </a:solidFill>
              </a:rPr>
              <a:t> me </a:t>
            </a:r>
            <a:r>
              <a:rPr lang="en-US" sz="4000" dirty="0" err="1" smtClean="0">
                <a:solidFill>
                  <a:srgbClr val="0000FF"/>
                </a:solidFill>
              </a:rPr>
              <a:t>meto</a:t>
            </a:r>
            <a:r>
              <a:rPr lang="en-US" sz="4000" dirty="0" smtClean="0">
                <a:solidFill>
                  <a:srgbClr val="0000FF"/>
                </a:solidFill>
              </a:rPr>
              <a:t> con </a:t>
            </a:r>
            <a:r>
              <a:rPr lang="en-US" sz="4000" dirty="0" err="1" smtClean="0"/>
              <a:t>todo</a:t>
            </a:r>
            <a:r>
              <a:rPr lang="en-US" sz="4000" dirty="0" smtClean="0"/>
              <a:t> el </a:t>
            </a:r>
            <a:r>
              <a:rPr lang="en-US" sz="4000" dirty="0" err="1" smtClean="0"/>
              <a:t>mundo</a:t>
            </a:r>
            <a:r>
              <a:rPr lang="en-US" sz="4000" dirty="0" smtClean="0"/>
              <a:t> de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/>
              <a:t>todo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B:  </a:t>
            </a:r>
            <a:r>
              <a:rPr lang="en-US" sz="4000" dirty="0" err="1" smtClean="0"/>
              <a:t>Así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te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meterás</a:t>
            </a:r>
            <a:r>
              <a:rPr lang="en-US" sz="4000" dirty="0" smtClean="0">
                <a:solidFill>
                  <a:srgbClr val="0000FF"/>
                </a:solidFill>
              </a:rPr>
              <a:t> en</a:t>
            </a:r>
            <a:r>
              <a:rPr lang="en-US" sz="4000" dirty="0" smtClean="0"/>
              <a:t> </a:t>
            </a:r>
            <a:r>
              <a:rPr lang="en-US" sz="4000" dirty="0" err="1" smtClean="0"/>
              <a:t>muchos</a:t>
            </a:r>
            <a:r>
              <a:rPr lang="en-US" sz="4000" dirty="0" smtClean="0"/>
              <a:t> </a:t>
            </a:r>
            <a:r>
              <a:rPr lang="en-US" sz="4000" dirty="0" err="1" smtClean="0"/>
              <a:t>líos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2350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Existe</a:t>
            </a:r>
            <a:r>
              <a:rPr lang="en-US" sz="4000" dirty="0" smtClean="0"/>
              <a:t> </a:t>
            </a:r>
            <a:r>
              <a:rPr lang="en-US" sz="4000" dirty="0" err="1" smtClean="0"/>
              <a:t>algo</a:t>
            </a:r>
            <a:r>
              <a:rPr lang="en-US" sz="4000" dirty="0" smtClean="0"/>
              <a:t> de 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quejas</a:t>
            </a:r>
            <a:r>
              <a:rPr lang="en-US" sz="4000" dirty="0" smtClean="0"/>
              <a:t> mucho o </a:t>
            </a:r>
            <a:r>
              <a:rPr lang="en-US" sz="4000" dirty="0" err="1" smtClean="0"/>
              <a:t>alguien</a:t>
            </a:r>
            <a:r>
              <a:rPr lang="en-US" sz="4000" dirty="0" smtClean="0"/>
              <a:t> con </a:t>
            </a:r>
            <a:r>
              <a:rPr lang="en-US" sz="4000" dirty="0" err="1" smtClean="0"/>
              <a:t>quién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quejas</a:t>
            </a:r>
            <a:r>
              <a:rPr lang="en-US" sz="4000" dirty="0" smtClean="0"/>
              <a:t> a menudo? 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Cuándo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la </a:t>
            </a:r>
            <a:r>
              <a:rPr lang="en-US" sz="4000" dirty="0" err="1" smtClean="0"/>
              <a:t>última</a:t>
            </a:r>
            <a:r>
              <a:rPr lang="en-US" sz="4000" dirty="0" smtClean="0"/>
              <a:t> </a:t>
            </a:r>
            <a:r>
              <a:rPr lang="en-US" sz="4000" dirty="0" err="1" smtClean="0"/>
              <a:t>vez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metiste</a:t>
            </a:r>
            <a:r>
              <a:rPr lang="en-US" sz="4000" dirty="0" smtClean="0"/>
              <a:t> en un </a:t>
            </a:r>
            <a:r>
              <a:rPr lang="en-US" sz="4000" dirty="0" err="1" smtClean="0"/>
              <a:t>lío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quejarte</a:t>
            </a:r>
            <a:r>
              <a:rPr lang="en-US" sz="4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33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ón</a:t>
            </a:r>
            <a:r>
              <a:rPr lang="en-US" dirty="0" smtClean="0"/>
              <a:t>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  A:  </a:t>
            </a:r>
            <a:r>
              <a:rPr lang="en-US" sz="4000" dirty="0" err="1" smtClean="0"/>
              <a:t>Mi</a:t>
            </a:r>
            <a:r>
              <a:rPr lang="en-US" sz="4000" dirty="0" smtClean="0"/>
              <a:t> </a:t>
            </a:r>
            <a:r>
              <a:rPr lang="en-US" sz="4000" dirty="0" err="1" smtClean="0"/>
              <a:t>hijo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se ha </a:t>
            </a:r>
            <a:r>
              <a:rPr lang="en-US" sz="4000" dirty="0" err="1" smtClean="0">
                <a:solidFill>
                  <a:srgbClr val="0000FF"/>
                </a:solidFill>
              </a:rPr>
              <a:t>enamorado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mujer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 ¡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err="1" smtClean="0"/>
              <a:t>bien</a:t>
            </a:r>
            <a:r>
              <a:rPr lang="en-US" sz="4000" dirty="0" smtClean="0"/>
              <a:t>!  ¿</a:t>
            </a:r>
            <a:r>
              <a:rPr lang="en-US" sz="4000" dirty="0" smtClean="0">
                <a:solidFill>
                  <a:srgbClr val="0000FF"/>
                </a:solidFill>
              </a:rPr>
              <a:t>Se </a:t>
            </a:r>
            <a:r>
              <a:rPr lang="en-US" sz="4000" dirty="0" err="1" smtClean="0">
                <a:solidFill>
                  <a:srgbClr val="0000FF"/>
                </a:solidFill>
              </a:rPr>
              <a:t>va</a:t>
            </a:r>
            <a:r>
              <a:rPr lang="en-US" sz="4000" dirty="0" smtClean="0">
                <a:solidFill>
                  <a:srgbClr val="0000FF"/>
                </a:solidFill>
              </a:rPr>
              <a:t> a </a:t>
            </a:r>
            <a:r>
              <a:rPr lang="en-US" sz="4000" dirty="0" err="1" smtClean="0">
                <a:solidFill>
                  <a:srgbClr val="0000FF"/>
                </a:solidFill>
              </a:rPr>
              <a:t>casar</a:t>
            </a:r>
            <a:r>
              <a:rPr lang="en-US" sz="4000" dirty="0" smtClean="0">
                <a:solidFill>
                  <a:srgbClr val="0000FF"/>
                </a:solidFill>
              </a:rPr>
              <a:t> con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dirty="0" err="1" smtClean="0"/>
              <a:t>ella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A: Dice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s</a:t>
            </a:r>
            <a:r>
              <a:rPr lang="en-US" sz="4000" dirty="0" err="1" smtClean="0"/>
              <a:t>í</a:t>
            </a:r>
            <a:r>
              <a:rPr lang="en-US" sz="4000" dirty="0" smtClean="0"/>
              <a:t> </a:t>
            </a:r>
            <a:r>
              <a:rPr lang="en-US" sz="4000" dirty="0" err="1" smtClean="0"/>
              <a:t>pero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se </a:t>
            </a:r>
            <a:r>
              <a:rPr lang="en-US" sz="4000" dirty="0" err="1" smtClean="0">
                <a:solidFill>
                  <a:srgbClr val="0000FF"/>
                </a:solidFill>
              </a:rPr>
              <a:t>empeñan</a:t>
            </a:r>
            <a:r>
              <a:rPr lang="en-US" sz="4000" dirty="0" smtClean="0">
                <a:solidFill>
                  <a:srgbClr val="0000FF"/>
                </a:solidFill>
              </a:rPr>
              <a:t> en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dirty="0" err="1" smtClean="0"/>
              <a:t>esperar</a:t>
            </a:r>
            <a:r>
              <a:rPr lang="en-US" sz="4000" dirty="0" smtClean="0"/>
              <a:t> hasta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tengan</a:t>
            </a:r>
            <a:r>
              <a:rPr lang="en-US" sz="4000" dirty="0"/>
              <a:t> </a:t>
            </a:r>
            <a:r>
              <a:rPr lang="en-US" sz="4000" dirty="0" smtClean="0"/>
              <a:t>el </a:t>
            </a:r>
            <a:r>
              <a:rPr lang="en-US" sz="4000" dirty="0" err="1" smtClean="0"/>
              <a:t>dinero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 </a:t>
            </a:r>
            <a:r>
              <a:rPr lang="en-US" sz="4000" dirty="0" err="1" smtClean="0">
                <a:solidFill>
                  <a:srgbClr val="0000FF"/>
                </a:solidFill>
              </a:rPr>
              <a:t>Sueño</a:t>
            </a:r>
            <a:r>
              <a:rPr lang="en-US" sz="4000" dirty="0" smtClean="0">
                <a:solidFill>
                  <a:srgbClr val="0000FF"/>
                </a:solidFill>
              </a:rPr>
              <a:t> con </a:t>
            </a:r>
            <a:r>
              <a:rPr lang="en-US" sz="4000" dirty="0" err="1" smtClean="0"/>
              <a:t>que</a:t>
            </a:r>
            <a:r>
              <a:rPr lang="en-US" sz="4000" dirty="0" smtClean="0"/>
              <a:t> se case mi </a:t>
            </a:r>
            <a:r>
              <a:rPr lang="en-US" sz="4000" dirty="0" err="1" smtClean="0"/>
              <a:t>hija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321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¿A 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err="1" smtClean="0"/>
              <a:t>edad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enamoraste</a:t>
            </a:r>
            <a:r>
              <a:rPr lang="en-US" sz="4000" dirty="0" smtClean="0"/>
              <a:t> con </a:t>
            </a:r>
            <a:r>
              <a:rPr lang="en-US" sz="4000" dirty="0" err="1" smtClean="0"/>
              <a:t>algo</a:t>
            </a:r>
            <a:r>
              <a:rPr lang="en-US" sz="4000" dirty="0" smtClean="0"/>
              <a:t> o con </a:t>
            </a:r>
            <a:r>
              <a:rPr lang="en-US" sz="4000" dirty="0" err="1" smtClean="0"/>
              <a:t>alguien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primera</a:t>
            </a:r>
            <a:r>
              <a:rPr lang="en-US" sz="4000" dirty="0" smtClean="0"/>
              <a:t> </a:t>
            </a:r>
            <a:r>
              <a:rPr lang="en-US" sz="4000" dirty="0" err="1" smtClean="0"/>
              <a:t>vez</a:t>
            </a:r>
            <a:r>
              <a:rPr lang="en-US" sz="4000" dirty="0" smtClean="0"/>
              <a:t>? 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¿Con 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err="1"/>
              <a:t>s</a:t>
            </a:r>
            <a:r>
              <a:rPr lang="en-US" sz="4000" dirty="0" err="1" smtClean="0"/>
              <a:t>o</a:t>
            </a:r>
            <a:r>
              <a:rPr lang="en-US" sz="4000" dirty="0" err="1" smtClean="0"/>
              <a:t>ñaste</a:t>
            </a:r>
            <a:r>
              <a:rPr lang="en-US" sz="4000" dirty="0" smtClean="0"/>
              <a:t> </a:t>
            </a:r>
            <a:r>
              <a:rPr lang="en-US" sz="4000" dirty="0" err="1" smtClean="0"/>
              <a:t>cuando</a:t>
            </a:r>
            <a:r>
              <a:rPr lang="en-US" sz="4000" dirty="0" smtClean="0"/>
              <a:t> </a:t>
            </a:r>
            <a:r>
              <a:rPr lang="en-US" sz="4000" dirty="0" err="1" smtClean="0"/>
              <a:t>pasó</a:t>
            </a:r>
            <a:r>
              <a:rPr lang="en-US" sz="4000" dirty="0" smtClean="0"/>
              <a:t>? Da </a:t>
            </a:r>
            <a:r>
              <a:rPr lang="en-US" sz="4000" dirty="0" err="1" smtClean="0"/>
              <a:t>detalles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002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ón</a:t>
            </a:r>
            <a:r>
              <a:rPr lang="en-US" dirty="0" smtClean="0"/>
              <a:t>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  A: Me </a:t>
            </a:r>
            <a:r>
              <a:rPr lang="en-US" sz="4000" dirty="0" err="1" smtClean="0">
                <a:solidFill>
                  <a:srgbClr val="0000FF"/>
                </a:solidFill>
              </a:rPr>
              <a:t>arrepiento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smtClean="0"/>
              <a:t>no </a:t>
            </a:r>
            <a:r>
              <a:rPr lang="en-US" sz="4000" dirty="0" err="1" smtClean="0"/>
              <a:t>prestarle</a:t>
            </a:r>
            <a:r>
              <a:rPr lang="en-US" sz="4000" dirty="0" smtClean="0"/>
              <a:t> a mi </a:t>
            </a:r>
          </a:p>
          <a:p>
            <a:pPr marL="0" indent="0">
              <a:buNone/>
            </a:pPr>
            <a:r>
              <a:rPr lang="en-US" sz="4000" dirty="0" smtClean="0"/>
              <a:t>		</a:t>
            </a:r>
            <a:r>
              <a:rPr lang="en-US" sz="4000" dirty="0" err="1" smtClean="0"/>
              <a:t>hija</a:t>
            </a:r>
            <a:r>
              <a:rPr lang="en-US" sz="4000" dirty="0" smtClean="0"/>
              <a:t> el </a:t>
            </a:r>
            <a:r>
              <a:rPr lang="en-US" sz="4000" dirty="0" err="1" smtClean="0"/>
              <a:t>dinero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me ha </a:t>
            </a:r>
            <a:r>
              <a:rPr lang="en-US" sz="4000" dirty="0" err="1" smtClean="0"/>
              <a:t>pedido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</a:t>
            </a:r>
            <a:r>
              <a:rPr lang="en-US" sz="4000" dirty="0" err="1" smtClean="0"/>
              <a:t>Bueno</a:t>
            </a:r>
            <a:r>
              <a:rPr lang="en-US" sz="4000" dirty="0" smtClean="0"/>
              <a:t>, </a:t>
            </a:r>
            <a:r>
              <a:rPr lang="en-US" sz="4000" dirty="0" err="1" smtClean="0">
                <a:solidFill>
                  <a:srgbClr val="0000FF"/>
                </a:solidFill>
              </a:rPr>
              <a:t>basta</a:t>
            </a:r>
            <a:r>
              <a:rPr lang="en-US" sz="4000" dirty="0" smtClean="0">
                <a:solidFill>
                  <a:srgbClr val="0000FF"/>
                </a:solidFill>
              </a:rPr>
              <a:t> con </a:t>
            </a:r>
            <a:r>
              <a:rPr lang="en-US" sz="4000" dirty="0" err="1" smtClean="0"/>
              <a:t>hacer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decisi</a:t>
            </a:r>
            <a:r>
              <a:rPr lang="en-US" sz="4000" dirty="0" err="1" smtClean="0"/>
              <a:t>ón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creas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has </a:t>
            </a:r>
            <a:r>
              <a:rPr lang="en-US" sz="4000" dirty="0" err="1" smtClean="0"/>
              <a:t>hecho</a:t>
            </a:r>
            <a:r>
              <a:rPr lang="en-US" sz="4000" dirty="0" smtClean="0"/>
              <a:t> mal.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A: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ahora</a:t>
            </a:r>
            <a:r>
              <a:rPr lang="en-US" sz="4000" dirty="0" smtClean="0"/>
              <a:t> no </a:t>
            </a:r>
            <a:r>
              <a:rPr lang="en-US" sz="4000" dirty="0" err="1" smtClean="0">
                <a:solidFill>
                  <a:srgbClr val="0000FF"/>
                </a:solidFill>
              </a:rPr>
              <a:t>confío</a:t>
            </a:r>
            <a:r>
              <a:rPr lang="en-US" sz="4000" dirty="0" smtClean="0">
                <a:solidFill>
                  <a:srgbClr val="0000FF"/>
                </a:solidFill>
              </a:rPr>
              <a:t> en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vaya</a:t>
            </a:r>
            <a:r>
              <a:rPr lang="en-US" sz="4000" dirty="0" smtClean="0"/>
              <a:t> a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err="1" smtClean="0"/>
              <a:t>usar</a:t>
            </a:r>
            <a:r>
              <a:rPr lang="en-US" sz="4000" dirty="0"/>
              <a:t> </a:t>
            </a:r>
            <a:r>
              <a:rPr lang="en-US" sz="4000" dirty="0" smtClean="0"/>
              <a:t>el </a:t>
            </a:r>
            <a:r>
              <a:rPr lang="en-US" sz="4000" dirty="0" err="1" smtClean="0"/>
              <a:t>dinero</a:t>
            </a:r>
            <a:r>
              <a:rPr lang="en-US" sz="4000" dirty="0" smtClean="0"/>
              <a:t> </a:t>
            </a:r>
            <a:r>
              <a:rPr lang="en-US" sz="4000" dirty="0" err="1" smtClean="0"/>
              <a:t>prestado</a:t>
            </a:r>
            <a:r>
              <a:rPr lang="en-US" sz="4000" dirty="0" smtClean="0"/>
              <a:t> </a:t>
            </a:r>
            <a:r>
              <a:rPr lang="en-US" sz="4000" dirty="0" err="1" smtClean="0"/>
              <a:t>como</a:t>
            </a:r>
            <a:r>
              <a:rPr lang="en-US" sz="4000" dirty="0" smtClean="0"/>
              <a:t> dice.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¿Y </a:t>
            </a:r>
            <a:r>
              <a:rPr lang="en-US" sz="4000" dirty="0" err="1" smtClean="0"/>
              <a:t>ahora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te</a:t>
            </a:r>
            <a:r>
              <a:rPr lang="en-US" sz="4000" dirty="0" smtClean="0">
                <a:solidFill>
                  <a:srgbClr val="0000FF"/>
                </a:solidFill>
              </a:rPr>
              <a:t> has </a:t>
            </a:r>
            <a:r>
              <a:rPr lang="en-US" sz="4000" dirty="0" err="1" smtClean="0">
                <a:solidFill>
                  <a:srgbClr val="0000FF"/>
                </a:solidFill>
              </a:rPr>
              <a:t>cambiado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err="1" smtClean="0"/>
              <a:t>opinión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1168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arrepientas</a:t>
            </a:r>
            <a:r>
              <a:rPr lang="en-US" sz="4000" dirty="0" smtClean="0"/>
              <a:t> de </a:t>
            </a:r>
            <a:r>
              <a:rPr lang="en-US" sz="4000" dirty="0" err="1" smtClean="0"/>
              <a:t>algo</a:t>
            </a:r>
            <a:r>
              <a:rPr lang="en-US" sz="4000" dirty="0" smtClean="0"/>
              <a:t> en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vida</a:t>
            </a:r>
            <a:r>
              <a:rPr lang="en-US" sz="4000" dirty="0" smtClean="0"/>
              <a:t>? 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 Has </a:t>
            </a:r>
            <a:r>
              <a:rPr lang="en-US" sz="4000" dirty="0" err="1" smtClean="0"/>
              <a:t>cambiado</a:t>
            </a:r>
            <a:r>
              <a:rPr lang="en-US" sz="4000" dirty="0" smtClean="0"/>
              <a:t> de idea </a:t>
            </a:r>
            <a:r>
              <a:rPr lang="en-US" sz="4000" dirty="0" err="1" smtClean="0"/>
              <a:t>sobre</a:t>
            </a:r>
            <a:r>
              <a:rPr lang="en-US" sz="4000" dirty="0" smtClean="0"/>
              <a:t> </a:t>
            </a:r>
            <a:r>
              <a:rPr lang="en-US" sz="4000" dirty="0" err="1" smtClean="0"/>
              <a:t>algo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hiciste</a:t>
            </a:r>
            <a:r>
              <a:rPr lang="en-US" sz="4000" dirty="0" smtClean="0"/>
              <a:t> </a:t>
            </a:r>
            <a:r>
              <a:rPr lang="en-US" sz="4000" dirty="0" err="1" smtClean="0"/>
              <a:t>alguna</a:t>
            </a:r>
            <a:r>
              <a:rPr lang="en-US" sz="4000" dirty="0" smtClean="0"/>
              <a:t> </a:t>
            </a:r>
            <a:r>
              <a:rPr lang="en-US" sz="4000" dirty="0" err="1" smtClean="0"/>
              <a:t>vez</a:t>
            </a:r>
            <a:r>
              <a:rPr lang="en-US" sz="4000" dirty="0" smtClean="0"/>
              <a:t> en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vida</a:t>
            </a:r>
            <a:r>
              <a:rPr lang="en-US" sz="4000" dirty="0" smtClean="0"/>
              <a:t>?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6508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ón</a:t>
            </a:r>
            <a:r>
              <a:rPr lang="en-US" dirty="0" smtClean="0"/>
              <a:t>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A:  </a:t>
            </a:r>
            <a:r>
              <a:rPr lang="en-US" sz="4000" dirty="0" err="1"/>
              <a:t>O</a:t>
            </a:r>
            <a:r>
              <a:rPr lang="en-US" sz="4000" dirty="0" err="1" smtClean="0"/>
              <a:t>ye</a:t>
            </a:r>
            <a:r>
              <a:rPr lang="en-US" sz="4000" dirty="0" smtClean="0"/>
              <a:t>, </a:t>
            </a:r>
            <a:r>
              <a:rPr lang="en-US" sz="4000" dirty="0" err="1" smtClean="0">
                <a:solidFill>
                  <a:srgbClr val="0000FF"/>
                </a:solidFill>
              </a:rPr>
              <a:t>para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err="1" smtClean="0"/>
              <a:t>hablar</a:t>
            </a:r>
            <a:r>
              <a:rPr lang="en-US" sz="4000" dirty="0" smtClean="0"/>
              <a:t> de </a:t>
            </a:r>
            <a:r>
              <a:rPr lang="en-US" sz="4000" dirty="0" err="1" smtClean="0"/>
              <a:t>dinero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 Lo </a:t>
            </a:r>
            <a:r>
              <a:rPr lang="en-US" sz="4000" dirty="0" err="1" smtClean="0"/>
              <a:t>siento</a:t>
            </a:r>
            <a:r>
              <a:rPr lang="en-US" sz="4000" dirty="0" smtClean="0"/>
              <a:t>. 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me </a:t>
            </a:r>
            <a:r>
              <a:rPr lang="en-US" sz="4000" dirty="0" err="1" smtClean="0">
                <a:solidFill>
                  <a:srgbClr val="0000FF"/>
                </a:solidFill>
              </a:rPr>
              <a:t>mato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por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</a:t>
            </a:r>
            <a:r>
              <a:rPr lang="en-US" sz="4000" dirty="0" err="1" smtClean="0"/>
              <a:t>tomar</a:t>
            </a:r>
            <a:r>
              <a:rPr lang="en-US" sz="4000" dirty="0" smtClean="0"/>
              <a:t> </a:t>
            </a:r>
            <a:r>
              <a:rPr lang="en-US" sz="4000" dirty="0" err="1" smtClean="0"/>
              <a:t>unas</a:t>
            </a:r>
            <a:r>
              <a:rPr lang="en-US" sz="4000" dirty="0" smtClean="0"/>
              <a:t> </a:t>
            </a:r>
            <a:r>
              <a:rPr lang="en-US" sz="4000" dirty="0" err="1" smtClean="0"/>
              <a:t>buenas</a:t>
            </a:r>
            <a:r>
              <a:rPr lang="en-US" sz="4000" dirty="0" smtClean="0"/>
              <a:t> </a:t>
            </a:r>
            <a:r>
              <a:rPr lang="en-US" sz="4000" dirty="0" err="1" smtClean="0"/>
              <a:t>vacaciones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A:  </a:t>
            </a:r>
            <a:r>
              <a:rPr lang="en-US" sz="4000" dirty="0" err="1" smtClean="0"/>
              <a:t>Pues</a:t>
            </a:r>
            <a:r>
              <a:rPr lang="en-US" sz="4000" dirty="0" smtClean="0"/>
              <a:t>, </a:t>
            </a:r>
            <a:r>
              <a:rPr lang="en-US" sz="4000" dirty="0" err="1" smtClean="0"/>
              <a:t>tendr</a:t>
            </a:r>
            <a:r>
              <a:rPr lang="en-US" sz="4000" dirty="0" err="1" smtClean="0"/>
              <a:t>ás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esforzarte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/>
              <a:t>más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00FF"/>
                </a:solidFill>
              </a:rPr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ahorrar</a:t>
            </a:r>
            <a:r>
              <a:rPr lang="en-US" sz="4000" dirty="0" smtClean="0"/>
              <a:t> </a:t>
            </a:r>
            <a:r>
              <a:rPr lang="en-US" sz="4000" dirty="0" err="1" smtClean="0"/>
              <a:t>durante</a:t>
            </a:r>
            <a:r>
              <a:rPr lang="en-US" sz="4000" dirty="0" smtClean="0"/>
              <a:t> el </a:t>
            </a:r>
            <a:r>
              <a:rPr lang="en-US" sz="4000" dirty="0" err="1" smtClean="0"/>
              <a:t>año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 ¿</a:t>
            </a:r>
            <a:r>
              <a:rPr lang="en-US" sz="4000" dirty="0" smtClean="0">
                <a:solidFill>
                  <a:srgbClr val="0000FF"/>
                </a:solidFill>
              </a:rPr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qué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sirve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/>
              <a:t>si</a:t>
            </a:r>
            <a:r>
              <a:rPr lang="en-US" sz="4000" dirty="0" smtClean="0"/>
              <a:t> solo </a:t>
            </a:r>
            <a:r>
              <a:rPr lang="en-US" sz="4000" dirty="0" err="1" smtClean="0"/>
              <a:t>ahorro</a:t>
            </a:r>
            <a:r>
              <a:rPr lang="en-US" sz="4000" dirty="0" smtClean="0"/>
              <a:t> </a:t>
            </a:r>
            <a:r>
              <a:rPr lang="en-US" sz="4000" dirty="0" err="1" smtClean="0"/>
              <a:t>yo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2592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Existe</a:t>
            </a:r>
            <a:r>
              <a:rPr lang="en-US" sz="4000" dirty="0" smtClean="0"/>
              <a:t> </a:t>
            </a:r>
            <a:r>
              <a:rPr lang="en-US" sz="4000" dirty="0" err="1" smtClean="0"/>
              <a:t>algo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todav</a:t>
            </a:r>
            <a:r>
              <a:rPr lang="en-US" sz="4000" dirty="0" err="1" smtClean="0"/>
              <a:t>ía</a:t>
            </a:r>
            <a:r>
              <a:rPr lang="en-US" sz="4000" dirty="0" smtClean="0"/>
              <a:t> </a:t>
            </a:r>
            <a:r>
              <a:rPr lang="en-US" sz="4000" dirty="0" err="1" smtClean="0"/>
              <a:t>matarías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hacer</a:t>
            </a:r>
            <a:r>
              <a:rPr lang="en-US" sz="4000" dirty="0" smtClean="0"/>
              <a:t> en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vida</a:t>
            </a:r>
            <a:r>
              <a:rPr lang="en-US" sz="4000" dirty="0" smtClean="0"/>
              <a:t> o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alegras</a:t>
            </a:r>
            <a:r>
              <a:rPr lang="en-US" sz="4000" dirty="0" smtClean="0"/>
              <a:t> de </a:t>
            </a:r>
            <a:r>
              <a:rPr lang="en-US" sz="4000" dirty="0" err="1" smtClean="0"/>
              <a:t>cómo</a:t>
            </a:r>
            <a:r>
              <a:rPr lang="en-US" sz="4000" dirty="0" smtClean="0"/>
              <a:t> ha </a:t>
            </a:r>
            <a:r>
              <a:rPr lang="en-US" sz="4000" dirty="0" err="1" smtClean="0"/>
              <a:t>salido</a:t>
            </a:r>
            <a:r>
              <a:rPr lang="en-US" sz="4000" dirty="0" smtClean="0"/>
              <a:t> </a:t>
            </a:r>
            <a:r>
              <a:rPr lang="en-US" sz="4000" dirty="0" err="1" smtClean="0"/>
              <a:t>todo</a:t>
            </a:r>
            <a:r>
              <a:rPr lang="en-US" sz="4000" dirty="0" smtClean="0"/>
              <a:t>?  Da </a:t>
            </a:r>
            <a:r>
              <a:rPr lang="en-US" sz="4000" dirty="0" err="1" smtClean="0"/>
              <a:t>detalles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¿En 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err="1" smtClean="0"/>
              <a:t>todavía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tienes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esforzar</a:t>
            </a:r>
            <a:r>
              <a:rPr lang="en-US" sz="4000" dirty="0" smtClean="0"/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salga</a:t>
            </a:r>
            <a:r>
              <a:rPr lang="en-US" sz="4000" dirty="0" smtClean="0"/>
              <a:t> </a:t>
            </a:r>
            <a:r>
              <a:rPr lang="en-US" sz="4000" dirty="0" err="1" smtClean="0"/>
              <a:t>bien</a:t>
            </a:r>
            <a:r>
              <a:rPr lang="en-US" sz="4000" dirty="0"/>
              <a:t>?</a:t>
            </a:r>
            <a:r>
              <a:rPr lang="en-US" sz="4000" smtClean="0"/>
              <a:t>  </a:t>
            </a:r>
            <a:r>
              <a:rPr lang="en-US" sz="4000" dirty="0" smtClean="0"/>
              <a:t>Da </a:t>
            </a:r>
            <a:r>
              <a:rPr lang="en-US" sz="4000" dirty="0" err="1" smtClean="0"/>
              <a:t>detalles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078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ón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 </a:t>
            </a:r>
            <a:r>
              <a:rPr lang="en-US" sz="4000" dirty="0" smtClean="0"/>
              <a:t> A:  </a:t>
            </a:r>
            <a:r>
              <a:rPr lang="en-US" sz="4000" dirty="0" err="1" smtClean="0"/>
              <a:t>Oye</a:t>
            </a:r>
            <a:r>
              <a:rPr lang="en-US" sz="4000" dirty="0" smtClean="0"/>
              <a:t>, </a:t>
            </a:r>
            <a:r>
              <a:rPr lang="en-US" sz="4000" dirty="0" err="1" smtClean="0"/>
              <a:t>Entonces</a:t>
            </a:r>
            <a:r>
              <a:rPr lang="en-US" sz="4000" dirty="0" smtClean="0"/>
              <a:t>, ¿</a:t>
            </a:r>
            <a:r>
              <a:rPr lang="en-US" sz="4000" dirty="0" err="1" smtClean="0">
                <a:solidFill>
                  <a:srgbClr val="0000FF"/>
                </a:solidFill>
              </a:rPr>
              <a:t>Quedamos</a:t>
            </a:r>
            <a:r>
              <a:rPr lang="en-US" sz="4000" dirty="0" smtClean="0">
                <a:solidFill>
                  <a:srgbClr val="0000FF"/>
                </a:solidFill>
              </a:rPr>
              <a:t> en</a:t>
            </a:r>
          </a:p>
          <a:p>
            <a:pPr marL="0" indent="0">
              <a:buNone/>
            </a:pPr>
            <a:r>
              <a:rPr lang="en-US" sz="4000" dirty="0" smtClean="0"/>
              <a:t>      </a:t>
            </a:r>
            <a:r>
              <a:rPr lang="en-US" sz="4000" dirty="0" err="1" smtClean="0"/>
              <a:t>ir</a:t>
            </a:r>
            <a:r>
              <a:rPr lang="en-US" sz="4000" dirty="0" smtClean="0"/>
              <a:t> al cine </a:t>
            </a:r>
            <a:r>
              <a:rPr lang="en-US" sz="4000" dirty="0" err="1" smtClean="0"/>
              <a:t>este</a:t>
            </a:r>
            <a:r>
              <a:rPr lang="en-US" sz="4000" dirty="0" smtClean="0"/>
              <a:t>  fin de </a:t>
            </a:r>
            <a:r>
              <a:rPr lang="en-US" sz="4000" dirty="0" err="1" smtClean="0"/>
              <a:t>semana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 ¿</a:t>
            </a:r>
            <a:r>
              <a:rPr lang="en-US" sz="4000" dirty="0" smtClean="0">
                <a:solidFill>
                  <a:srgbClr val="0000FF"/>
                </a:solidFill>
              </a:rPr>
              <a:t>De</a:t>
            </a:r>
            <a:r>
              <a:rPr lang="en-US" sz="4000" dirty="0" smtClean="0"/>
              <a:t> 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se </a:t>
            </a:r>
            <a:r>
              <a:rPr lang="en-US" sz="4000" dirty="0" err="1" smtClean="0">
                <a:solidFill>
                  <a:srgbClr val="0000FF"/>
                </a:solidFill>
              </a:rPr>
              <a:t>trata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smtClean="0"/>
              <a:t>la </a:t>
            </a:r>
            <a:r>
              <a:rPr lang="en-US" sz="4000" dirty="0" err="1" smtClean="0"/>
              <a:t>peli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</a:t>
            </a:r>
            <a:r>
              <a:rPr lang="en-US" sz="4000" dirty="0" err="1" smtClean="0"/>
              <a:t>quieres</a:t>
            </a:r>
            <a:r>
              <a:rPr lang="en-US" sz="4000" dirty="0" smtClean="0"/>
              <a:t> </a:t>
            </a:r>
            <a:r>
              <a:rPr lang="en-US" sz="4000" dirty="0" err="1" smtClean="0"/>
              <a:t>ver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A: </a:t>
            </a:r>
            <a:r>
              <a:rPr lang="en-US" sz="4000" dirty="0" err="1" smtClean="0">
                <a:solidFill>
                  <a:srgbClr val="0000FF"/>
                </a:solidFill>
              </a:rPr>
              <a:t>Depende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err="1" smtClean="0"/>
              <a:t>cuál</a:t>
            </a:r>
            <a:r>
              <a:rPr lang="en-US" sz="4000" dirty="0" smtClean="0"/>
              <a:t> </a:t>
            </a:r>
            <a:r>
              <a:rPr lang="en-US" sz="4000" dirty="0" err="1" smtClean="0"/>
              <a:t>vemos</a:t>
            </a:r>
            <a:r>
              <a:rPr lang="en-US" sz="4000" dirty="0" smtClean="0"/>
              <a:t>.  Hay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comedia</a:t>
            </a:r>
            <a:r>
              <a:rPr lang="en-US" sz="4000" dirty="0" smtClean="0"/>
              <a:t> y un drama.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me he </a:t>
            </a:r>
            <a:r>
              <a:rPr lang="en-US" sz="4000" dirty="0" err="1" smtClean="0">
                <a:solidFill>
                  <a:srgbClr val="0000FF"/>
                </a:solidFill>
              </a:rPr>
              <a:t>enterado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err="1" smtClean="0"/>
              <a:t>que</a:t>
            </a:r>
            <a:r>
              <a:rPr lang="en-US" sz="4000" dirty="0" smtClean="0"/>
              <a:t> la </a:t>
            </a:r>
            <a:r>
              <a:rPr lang="en-US" sz="4000" dirty="0" err="1" smtClean="0"/>
              <a:t>comedia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      </a:t>
            </a:r>
            <a:r>
              <a:rPr lang="en-US" sz="4000" dirty="0" err="1" smtClean="0"/>
              <a:t>es</a:t>
            </a:r>
            <a:r>
              <a:rPr lang="en-US" sz="4000" dirty="0" smtClean="0"/>
              <a:t> mala </a:t>
            </a:r>
            <a:r>
              <a:rPr lang="en-US" sz="4000" dirty="0" err="1" smtClean="0"/>
              <a:t>as</a:t>
            </a:r>
            <a:r>
              <a:rPr lang="en-US" sz="4000" dirty="0" err="1" smtClean="0"/>
              <a:t>í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olvidémonos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err="1" smtClean="0"/>
              <a:t>ella</a:t>
            </a:r>
            <a:r>
              <a:rPr lang="en-US" sz="40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024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616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 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has </a:t>
            </a:r>
            <a:r>
              <a:rPr lang="en-US" sz="4000" dirty="0" err="1" smtClean="0">
                <a:solidFill>
                  <a:srgbClr val="0000FF"/>
                </a:solidFill>
              </a:rPr>
              <a:t>quedado</a:t>
            </a:r>
            <a:r>
              <a:rPr lang="en-US" sz="4000" dirty="0" smtClean="0">
                <a:solidFill>
                  <a:srgbClr val="0000FF"/>
                </a:solidFill>
              </a:rPr>
              <a:t> en </a:t>
            </a:r>
            <a:r>
              <a:rPr lang="en-US" sz="4000" dirty="0" err="1" smtClean="0"/>
              <a:t>hacer</a:t>
            </a:r>
            <a:r>
              <a:rPr lang="en-US" sz="4000" dirty="0" smtClean="0"/>
              <a:t> en </a:t>
            </a:r>
            <a:r>
              <a:rPr lang="en-US" sz="4000" dirty="0" err="1" smtClean="0"/>
              <a:t>tu</a:t>
            </a:r>
            <a:r>
              <a:rPr lang="en-US" sz="4000" dirty="0" smtClean="0"/>
              <a:t> casa </a:t>
            </a:r>
            <a:r>
              <a:rPr lang="en-US" sz="4000" dirty="0" err="1" smtClean="0"/>
              <a:t>que</a:t>
            </a:r>
            <a:r>
              <a:rPr lang="en-US" sz="4000" dirty="0" smtClean="0"/>
              <a:t> no has </a:t>
            </a:r>
            <a:r>
              <a:rPr lang="en-US" sz="4000" dirty="0" err="1" smtClean="0"/>
              <a:t>realizado</a:t>
            </a:r>
            <a:r>
              <a:rPr lang="en-US" sz="4000" dirty="0" smtClean="0"/>
              <a:t>?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porque</a:t>
            </a:r>
            <a:r>
              <a:rPr lang="en-US" sz="4000" dirty="0" smtClean="0"/>
              <a:t> se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tarda</a:t>
            </a:r>
            <a:r>
              <a:rPr lang="en-US" sz="4000" dirty="0" smtClean="0">
                <a:solidFill>
                  <a:srgbClr val="0000FF"/>
                </a:solidFill>
              </a:rPr>
              <a:t> en </a:t>
            </a:r>
            <a:r>
              <a:rPr lang="en-US" sz="4000" dirty="0" err="1" smtClean="0"/>
              <a:t>hacer</a:t>
            </a:r>
            <a:r>
              <a:rPr lang="en-US" sz="4000" dirty="0" smtClean="0"/>
              <a:t> o </a:t>
            </a:r>
            <a:r>
              <a:rPr lang="en-US" sz="4000" dirty="0" err="1" smtClean="0"/>
              <a:t>porque</a:t>
            </a:r>
            <a:r>
              <a:rPr lang="en-US" sz="4000" dirty="0" smtClean="0"/>
              <a:t> </a:t>
            </a:r>
            <a:r>
              <a:rPr lang="en-US" sz="4000" dirty="0" err="1" smtClean="0"/>
              <a:t>francamente</a:t>
            </a:r>
            <a:r>
              <a:rPr lang="en-US" sz="4000" dirty="0" smtClean="0"/>
              <a:t> no </a:t>
            </a:r>
            <a:r>
              <a:rPr lang="en-US" sz="4000" dirty="0" err="1" smtClean="0"/>
              <a:t>sabes</a:t>
            </a:r>
            <a:r>
              <a:rPr lang="en-US" sz="4000" dirty="0" smtClean="0"/>
              <a:t> </a:t>
            </a:r>
            <a:r>
              <a:rPr lang="en-US" sz="4000" dirty="0" err="1" smtClean="0"/>
              <a:t>hacerlo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Crees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al final vas a </a:t>
            </a:r>
            <a:r>
              <a:rPr lang="en-US" sz="4000" dirty="0" err="1" smtClean="0">
                <a:solidFill>
                  <a:srgbClr val="0000FF"/>
                </a:solidFill>
              </a:rPr>
              <a:t>olvidarte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err="1" smtClean="0"/>
              <a:t>hacerlo</a:t>
            </a:r>
            <a:r>
              <a:rPr lang="en-US" sz="4000" dirty="0" smtClean="0"/>
              <a:t> o lo </a:t>
            </a:r>
            <a:r>
              <a:rPr lang="en-US" sz="4000" dirty="0" err="1" smtClean="0"/>
              <a:t>har</a:t>
            </a:r>
            <a:r>
              <a:rPr lang="en-US" sz="4000" dirty="0" err="1" smtClean="0"/>
              <a:t>ás</a:t>
            </a:r>
            <a:r>
              <a:rPr lang="en-US" sz="4000" dirty="0" smtClean="0"/>
              <a:t>? ¿</a:t>
            </a:r>
            <a:r>
              <a:rPr lang="en-US" sz="4000" dirty="0" err="1"/>
              <a:t>P</a:t>
            </a:r>
            <a:r>
              <a:rPr lang="en-US" sz="4000" dirty="0" err="1" smtClean="0"/>
              <a:t>or</a:t>
            </a:r>
            <a:r>
              <a:rPr lang="en-US" sz="4000" dirty="0" smtClean="0"/>
              <a:t> </a:t>
            </a:r>
            <a:r>
              <a:rPr lang="en-US" sz="4000" dirty="0" err="1" smtClean="0"/>
              <a:t>qué</a:t>
            </a:r>
            <a:r>
              <a:rPr lang="en-US" sz="4000" dirty="0" smtClean="0"/>
              <a:t>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922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ón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  A: </a:t>
            </a:r>
            <a:r>
              <a:rPr lang="en-US" sz="4000" dirty="0" err="1" smtClean="0"/>
              <a:t>Est</a:t>
            </a:r>
            <a:r>
              <a:rPr lang="en-US" sz="4000" dirty="0" err="1" smtClean="0"/>
              <a:t>ás</a:t>
            </a:r>
            <a:r>
              <a:rPr lang="en-US" sz="4000" dirty="0" smtClean="0"/>
              <a:t> </a:t>
            </a:r>
            <a:r>
              <a:rPr lang="en-US" sz="4000" dirty="0" err="1" smtClean="0"/>
              <a:t>muy</a:t>
            </a:r>
            <a:r>
              <a:rPr lang="en-US" sz="4000" dirty="0" smtClean="0"/>
              <a:t> </a:t>
            </a:r>
            <a:r>
              <a:rPr lang="en-US" sz="4000" dirty="0" err="1" smtClean="0"/>
              <a:t>callado</a:t>
            </a:r>
            <a:r>
              <a:rPr lang="en-US" sz="4000" dirty="0" smtClean="0"/>
              <a:t>. </a:t>
            </a:r>
            <a:r>
              <a:rPr lang="en-US" sz="4000" dirty="0" smtClean="0"/>
              <a:t>¿</a:t>
            </a:r>
            <a:r>
              <a:rPr lang="en-US" sz="4000" dirty="0" smtClean="0">
                <a:solidFill>
                  <a:srgbClr val="0000FF"/>
                </a:solidFill>
              </a:rPr>
              <a:t>En </a:t>
            </a:r>
            <a:r>
              <a:rPr lang="en-US" sz="4000" dirty="0" err="1" smtClean="0">
                <a:solidFill>
                  <a:srgbClr val="0000FF"/>
                </a:solidFill>
              </a:rPr>
              <a:t>qu</a:t>
            </a:r>
            <a:r>
              <a:rPr lang="en-US" sz="4000" dirty="0" err="1" smtClean="0">
                <a:solidFill>
                  <a:srgbClr val="0000FF"/>
                </a:solidFill>
              </a:rPr>
              <a:t>é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/>
              <a:t>estás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>
                <a:solidFill>
                  <a:srgbClr val="0000FF"/>
                </a:solidFill>
              </a:rPr>
              <a:t>pensando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piensas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/>
              <a:t>tú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del</a:t>
            </a:r>
            <a:r>
              <a:rPr lang="en-US" sz="4000" dirty="0" smtClean="0"/>
              <a:t> </a:t>
            </a:r>
            <a:r>
              <a:rPr lang="en-US" sz="4000" dirty="0" err="1" smtClean="0"/>
              <a:t>tono</a:t>
            </a:r>
            <a:r>
              <a:rPr lang="en-US" sz="4000" dirty="0" smtClean="0"/>
              <a:t> de </a:t>
            </a:r>
            <a:r>
              <a:rPr lang="en-US" sz="4000" dirty="0" err="1" smtClean="0"/>
              <a:t>estas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/>
              <a:t>elecciones</a:t>
            </a:r>
            <a:r>
              <a:rPr lang="en-US" sz="4000" dirty="0" smtClean="0"/>
              <a:t> </a:t>
            </a:r>
            <a:r>
              <a:rPr lang="en-US" sz="4000" dirty="0" err="1" smtClean="0"/>
              <a:t>presidenciales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A: No </a:t>
            </a:r>
            <a:r>
              <a:rPr lang="en-US" sz="4000" dirty="0" err="1" smtClean="0"/>
              <a:t>sé</a:t>
            </a:r>
            <a:r>
              <a:rPr lang="en-US" sz="4000" dirty="0" smtClean="0"/>
              <a:t> </a:t>
            </a:r>
            <a:r>
              <a:rPr lang="en-US" sz="4000" dirty="0" err="1" smtClean="0"/>
              <a:t>si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reírme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err="1" smtClean="0"/>
              <a:t>este</a:t>
            </a:r>
            <a:r>
              <a:rPr lang="en-US" sz="4000" dirty="0" smtClean="0"/>
              <a:t> </a:t>
            </a:r>
            <a:r>
              <a:rPr lang="en-US" sz="4000" dirty="0" err="1" smtClean="0"/>
              <a:t>país</a:t>
            </a:r>
            <a:r>
              <a:rPr lang="en-US" sz="4000" dirty="0" smtClean="0"/>
              <a:t> o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/>
              <a:t>llorar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No </a:t>
            </a:r>
            <a:r>
              <a:rPr lang="en-US" sz="4000" dirty="0" smtClean="0">
                <a:solidFill>
                  <a:srgbClr val="0000FF"/>
                </a:solidFill>
              </a:rPr>
              <a:t>me </a:t>
            </a:r>
            <a:r>
              <a:rPr lang="en-US" sz="4000" dirty="0" err="1" smtClean="0">
                <a:solidFill>
                  <a:srgbClr val="0000FF"/>
                </a:solidFill>
              </a:rPr>
              <a:t>acuerdo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smtClean="0"/>
              <a:t>un </a:t>
            </a:r>
            <a:r>
              <a:rPr lang="en-US" sz="4000" dirty="0" err="1" smtClean="0"/>
              <a:t>momento</a:t>
            </a:r>
            <a:r>
              <a:rPr lang="en-US" sz="4000" dirty="0" smtClean="0"/>
              <a:t> tan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/>
              <a:t>triste</a:t>
            </a:r>
            <a:r>
              <a:rPr lang="en-US" sz="4000" dirty="0" smtClean="0"/>
              <a:t> en </a:t>
            </a:r>
            <a:r>
              <a:rPr lang="en-US" sz="4000" dirty="0" err="1" smtClean="0"/>
              <a:t>nuestra</a:t>
            </a:r>
            <a:r>
              <a:rPr lang="en-US" sz="4000" dirty="0" smtClean="0"/>
              <a:t> </a:t>
            </a:r>
            <a:r>
              <a:rPr lang="en-US" sz="4000" dirty="0" err="1" smtClean="0"/>
              <a:t>historia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0737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¿En 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err="1" smtClean="0"/>
              <a:t>pensabas</a:t>
            </a:r>
            <a:r>
              <a:rPr lang="en-US" sz="4000" dirty="0" smtClean="0"/>
              <a:t> </a:t>
            </a:r>
            <a:r>
              <a:rPr lang="en-US" sz="4000" dirty="0" err="1" smtClean="0"/>
              <a:t>camino</a:t>
            </a:r>
            <a:r>
              <a:rPr lang="en-US" sz="4000" dirty="0" smtClean="0"/>
              <a:t> a </a:t>
            </a:r>
            <a:r>
              <a:rPr lang="en-US" sz="4000" dirty="0" err="1" smtClean="0"/>
              <a:t>clase</a:t>
            </a:r>
            <a:r>
              <a:rPr lang="en-US" sz="4000" dirty="0" smtClean="0"/>
              <a:t> hoy?</a:t>
            </a:r>
          </a:p>
          <a:p>
            <a:pPr marL="0" indent="0">
              <a:buNone/>
            </a:pPr>
            <a:r>
              <a:rPr lang="en-US" sz="4000" dirty="0" smtClean="0"/>
              <a:t>¿Y 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piensas</a:t>
            </a:r>
            <a:r>
              <a:rPr lang="en-US" sz="4000" dirty="0" smtClean="0"/>
              <a:t> de </a:t>
            </a:r>
            <a:r>
              <a:rPr lang="en-US" sz="4000" dirty="0" err="1" smtClean="0"/>
              <a:t>tus</a:t>
            </a:r>
            <a:r>
              <a:rPr lang="en-US" sz="4000" dirty="0" smtClean="0"/>
              <a:t> </a:t>
            </a:r>
            <a:r>
              <a:rPr lang="en-US" sz="4000" dirty="0" err="1" smtClean="0"/>
              <a:t>clases</a:t>
            </a:r>
            <a:r>
              <a:rPr lang="en-US" sz="4000" dirty="0" smtClean="0"/>
              <a:t> de </a:t>
            </a:r>
            <a:r>
              <a:rPr lang="en-US" sz="4000" dirty="0" err="1" smtClean="0"/>
              <a:t>verano</a:t>
            </a:r>
            <a:r>
              <a:rPr lang="en-US" sz="4000" dirty="0" smtClean="0"/>
              <a:t>? 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acuerdas</a:t>
            </a:r>
            <a:r>
              <a:rPr lang="en-US" sz="4000" dirty="0" smtClean="0"/>
              <a:t> de </a:t>
            </a:r>
            <a:r>
              <a:rPr lang="en-US" sz="4000" dirty="0" err="1" smtClean="0"/>
              <a:t>tus</a:t>
            </a:r>
            <a:r>
              <a:rPr lang="en-US" sz="4000" dirty="0" smtClean="0"/>
              <a:t> </a:t>
            </a:r>
            <a:r>
              <a:rPr lang="en-US" sz="4000" dirty="0" err="1" smtClean="0"/>
              <a:t>clases</a:t>
            </a:r>
            <a:r>
              <a:rPr lang="en-US" sz="4000" dirty="0" smtClean="0"/>
              <a:t> de </a:t>
            </a:r>
            <a:r>
              <a:rPr lang="en-US" sz="4000" dirty="0" err="1" smtClean="0"/>
              <a:t>verano</a:t>
            </a:r>
            <a:r>
              <a:rPr lang="en-US" sz="4000" dirty="0" smtClean="0"/>
              <a:t> del </a:t>
            </a:r>
            <a:r>
              <a:rPr lang="en-US" sz="4000" dirty="0" err="1" smtClean="0"/>
              <a:t>a</a:t>
            </a:r>
            <a:r>
              <a:rPr lang="en-US" sz="4000" dirty="0" err="1" smtClean="0"/>
              <a:t>ño</a:t>
            </a:r>
            <a:r>
              <a:rPr lang="en-US" sz="4000" dirty="0" smtClean="0"/>
              <a:t> </a:t>
            </a:r>
            <a:r>
              <a:rPr lang="en-US" sz="4000" dirty="0" err="1" smtClean="0"/>
              <a:t>pasado</a:t>
            </a:r>
            <a:r>
              <a:rPr lang="en-US" sz="4000" dirty="0" smtClean="0"/>
              <a:t>?  Da </a:t>
            </a:r>
            <a:r>
              <a:rPr lang="en-US" sz="4000" dirty="0" err="1" smtClean="0"/>
              <a:t>detalles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¿En </a:t>
            </a:r>
            <a:r>
              <a:rPr lang="en-US" sz="4000" dirty="0" err="1" smtClean="0"/>
              <a:t>cuáles</a:t>
            </a:r>
            <a:r>
              <a:rPr lang="en-US" sz="4000" dirty="0" smtClean="0"/>
              <a:t> </a:t>
            </a:r>
            <a:r>
              <a:rPr lang="en-US" sz="4000" dirty="0" err="1" smtClean="0"/>
              <a:t>clases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ríes</a:t>
            </a:r>
            <a:r>
              <a:rPr lang="en-US" sz="4000" dirty="0" smtClean="0"/>
              <a:t> </a:t>
            </a:r>
            <a:r>
              <a:rPr lang="en-US" sz="4000" dirty="0" err="1" smtClean="0"/>
              <a:t>más</a:t>
            </a:r>
            <a:r>
              <a:rPr lang="en-US" sz="4000" dirty="0" smtClean="0"/>
              <a:t>?  ¿De </a:t>
            </a:r>
            <a:r>
              <a:rPr lang="en-US" sz="4000" dirty="0" err="1" smtClean="0"/>
              <a:t>qué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575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ón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4000" dirty="0" smtClean="0"/>
              <a:t> A: </a:t>
            </a:r>
            <a:r>
              <a:rPr lang="en-US" sz="4000" dirty="0" err="1" smtClean="0"/>
              <a:t>Puedes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contar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conmigo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/>
              <a:t>para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</a:t>
            </a:r>
            <a:r>
              <a:rPr lang="en-US" sz="4000" dirty="0" err="1" smtClean="0"/>
              <a:t>ayudarte</a:t>
            </a:r>
            <a:r>
              <a:rPr lang="en-US" sz="4000" dirty="0" smtClean="0"/>
              <a:t> con la </a:t>
            </a:r>
            <a:r>
              <a:rPr lang="en-US" sz="4000" dirty="0" err="1" smtClean="0"/>
              <a:t>mudanza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¿No </a:t>
            </a:r>
            <a:r>
              <a:rPr lang="en-US" sz="4000" dirty="0" err="1" smtClean="0">
                <a:solidFill>
                  <a:srgbClr val="0000FF"/>
                </a:solidFill>
              </a:rPr>
              <a:t>te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cansas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/>
              <a:t>nunca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de</a:t>
            </a:r>
            <a:r>
              <a:rPr lang="en-US" sz="4000" dirty="0" smtClean="0"/>
              <a:t> </a:t>
            </a:r>
            <a:r>
              <a:rPr lang="en-US" sz="4000" dirty="0" err="1" smtClean="0"/>
              <a:t>ayudar</a:t>
            </a:r>
            <a:r>
              <a:rPr lang="en-US" sz="4000" dirty="0"/>
              <a:t>?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lo </a:t>
            </a:r>
            <a:r>
              <a:rPr lang="en-US" sz="4000" dirty="0" err="1" smtClean="0"/>
              <a:t>agradezco</a:t>
            </a:r>
            <a:r>
              <a:rPr lang="en-US" sz="4000" dirty="0" smtClean="0"/>
              <a:t> mucho.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A: No </a:t>
            </a:r>
            <a:r>
              <a:rPr lang="en-US" sz="4000" dirty="0" err="1" smtClean="0">
                <a:solidFill>
                  <a:srgbClr val="0000FF"/>
                </a:solidFill>
              </a:rPr>
              <a:t>tardaremos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smtClean="0"/>
              <a:t>nada </a:t>
            </a:r>
            <a:r>
              <a:rPr lang="en-US" sz="4000" dirty="0" smtClean="0">
                <a:solidFill>
                  <a:srgbClr val="0000FF"/>
                </a:solidFill>
              </a:rPr>
              <a:t>en</a:t>
            </a:r>
            <a:r>
              <a:rPr lang="en-US" sz="4000" dirty="0" smtClean="0"/>
              <a:t> </a:t>
            </a:r>
            <a:r>
              <a:rPr lang="en-US" sz="4000" dirty="0" err="1" smtClean="0"/>
              <a:t>hacerlo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</a:t>
            </a:r>
            <a:r>
              <a:rPr lang="en-US" sz="4000" dirty="0" err="1" smtClean="0"/>
              <a:t>Bueno</a:t>
            </a:r>
            <a:r>
              <a:rPr lang="en-US" sz="4000" dirty="0" smtClean="0"/>
              <a:t>, </a:t>
            </a:r>
            <a:r>
              <a:rPr lang="en-US" sz="4000" dirty="0" err="1" smtClean="0">
                <a:solidFill>
                  <a:srgbClr val="0000FF"/>
                </a:solidFill>
              </a:rPr>
              <a:t>consiste</a:t>
            </a:r>
            <a:r>
              <a:rPr lang="en-US" sz="4000" dirty="0" smtClean="0">
                <a:solidFill>
                  <a:srgbClr val="0000FF"/>
                </a:solidFill>
              </a:rPr>
              <a:t> en </a:t>
            </a:r>
            <a:r>
              <a:rPr lang="en-US" sz="4000" dirty="0" smtClean="0"/>
              <a:t>mover </a:t>
            </a:r>
            <a:r>
              <a:rPr lang="en-US" sz="4000" dirty="0" err="1" smtClean="0"/>
              <a:t>cosas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</a:t>
            </a:r>
            <a:r>
              <a:rPr lang="en-US" sz="4000" dirty="0" err="1" smtClean="0"/>
              <a:t>como</a:t>
            </a:r>
            <a:r>
              <a:rPr lang="en-US" sz="4000" dirty="0" smtClean="0"/>
              <a:t> mi piano.  No </a:t>
            </a:r>
            <a:r>
              <a:rPr lang="en-US" sz="4000" dirty="0" err="1" smtClean="0">
                <a:solidFill>
                  <a:srgbClr val="0000FF"/>
                </a:solidFill>
              </a:rPr>
              <a:t>te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</a:rPr>
              <a:t>olvides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err="1" smtClean="0"/>
              <a:t>eso</a:t>
            </a:r>
            <a:r>
              <a:rPr lang="en-US" sz="40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5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¿En 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err="1" smtClean="0"/>
              <a:t>consisten</a:t>
            </a:r>
            <a:r>
              <a:rPr lang="en-US" sz="4000" dirty="0" smtClean="0"/>
              <a:t> </a:t>
            </a:r>
            <a:r>
              <a:rPr lang="en-US" sz="4000" dirty="0" err="1" smtClean="0"/>
              <a:t>tus</a:t>
            </a:r>
            <a:r>
              <a:rPr lang="en-US" sz="4000" dirty="0" smtClean="0"/>
              <a:t> </a:t>
            </a:r>
            <a:r>
              <a:rPr lang="en-US" sz="4000" dirty="0" err="1" smtClean="0"/>
              <a:t>veranos</a:t>
            </a:r>
            <a:r>
              <a:rPr lang="en-US" sz="4000" dirty="0" smtClean="0"/>
              <a:t>?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cansas</a:t>
            </a:r>
            <a:r>
              <a:rPr lang="en-US" sz="4000" dirty="0" smtClean="0"/>
              <a:t> </a:t>
            </a:r>
            <a:r>
              <a:rPr lang="en-US" sz="4000" dirty="0" err="1" smtClean="0"/>
              <a:t>algunas</a:t>
            </a:r>
            <a:r>
              <a:rPr lang="en-US" sz="4000" dirty="0" smtClean="0"/>
              <a:t> </a:t>
            </a:r>
            <a:r>
              <a:rPr lang="en-US" sz="4000" dirty="0" err="1" smtClean="0"/>
              <a:t>veces</a:t>
            </a:r>
            <a:r>
              <a:rPr lang="en-US" sz="4000" dirty="0" smtClean="0"/>
              <a:t> de </a:t>
            </a:r>
            <a:r>
              <a:rPr lang="en-US" sz="4000" dirty="0" err="1" smtClean="0"/>
              <a:t>tener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pensar</a:t>
            </a:r>
            <a:r>
              <a:rPr lang="en-US" sz="4000" dirty="0" smtClean="0"/>
              <a:t> en </a:t>
            </a:r>
            <a:r>
              <a:rPr lang="en-US" sz="4000" dirty="0" err="1" smtClean="0"/>
              <a:t>algo</a:t>
            </a:r>
            <a:r>
              <a:rPr lang="en-US" sz="4000" dirty="0" smtClean="0"/>
              <a:t> especial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hacer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Cuentas</a:t>
            </a:r>
            <a:r>
              <a:rPr lang="en-US" sz="4000" dirty="0" smtClean="0"/>
              <a:t> con </a:t>
            </a:r>
            <a:r>
              <a:rPr lang="en-US" sz="4000" dirty="0" err="1" smtClean="0"/>
              <a:t>unos</a:t>
            </a:r>
            <a:r>
              <a:rPr lang="en-US" sz="4000" dirty="0" smtClean="0"/>
              <a:t> amigos con los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siempre</a:t>
            </a:r>
            <a:r>
              <a:rPr lang="en-US" sz="4000" dirty="0" smtClean="0"/>
              <a:t> </a:t>
            </a:r>
            <a:r>
              <a:rPr lang="en-US" sz="4000" dirty="0" err="1" smtClean="0"/>
              <a:t>puedes</a:t>
            </a:r>
            <a:r>
              <a:rPr lang="en-US" sz="4000" dirty="0" smtClean="0"/>
              <a:t> </a:t>
            </a:r>
            <a:r>
              <a:rPr lang="en-US" sz="4000" dirty="0" err="1" smtClean="0"/>
              <a:t>viajar</a:t>
            </a:r>
            <a:r>
              <a:rPr lang="en-US" sz="4000" dirty="0" smtClean="0"/>
              <a:t>? 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olvidas</a:t>
            </a:r>
            <a:r>
              <a:rPr lang="en-US" sz="4000" dirty="0" smtClean="0"/>
              <a:t> </a:t>
            </a:r>
            <a:r>
              <a:rPr lang="en-US" sz="4000" dirty="0" err="1" smtClean="0"/>
              <a:t>rápidamente</a:t>
            </a:r>
            <a:r>
              <a:rPr lang="en-US" sz="4000" dirty="0" smtClean="0"/>
              <a:t> de los </a:t>
            </a:r>
            <a:r>
              <a:rPr lang="en-US" sz="4000" dirty="0" err="1" smtClean="0"/>
              <a:t>sitios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visitas</a:t>
            </a:r>
            <a:r>
              <a:rPr lang="en-US" sz="4000" dirty="0" smtClean="0"/>
              <a:t> o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acuerdas</a:t>
            </a:r>
            <a:r>
              <a:rPr lang="en-US" sz="4000" dirty="0" smtClean="0"/>
              <a:t> de </a:t>
            </a:r>
            <a:r>
              <a:rPr lang="en-US" sz="4000" dirty="0" err="1" smtClean="0"/>
              <a:t>ellos</a:t>
            </a:r>
            <a:r>
              <a:rPr lang="en-US" sz="4000" dirty="0" smtClean="0"/>
              <a:t>?  ¿</a:t>
            </a:r>
            <a:r>
              <a:rPr lang="en-US" sz="4000" dirty="0" err="1" smtClean="0"/>
              <a:t>Depende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024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ón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A: </a:t>
            </a:r>
            <a:r>
              <a:rPr lang="en-US" sz="4000" dirty="0" err="1" smtClean="0"/>
              <a:t>Mi</a:t>
            </a:r>
            <a:r>
              <a:rPr lang="en-US" sz="4000" dirty="0" smtClean="0"/>
              <a:t> </a:t>
            </a:r>
            <a:r>
              <a:rPr lang="en-US" sz="4000" dirty="0" err="1" smtClean="0"/>
              <a:t>madre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se </a:t>
            </a:r>
            <a:r>
              <a:rPr lang="en-US" sz="4000" dirty="0" err="1" smtClean="0">
                <a:solidFill>
                  <a:srgbClr val="0000FF"/>
                </a:solidFill>
              </a:rPr>
              <a:t>opone</a:t>
            </a:r>
            <a:r>
              <a:rPr lang="en-US" sz="4000" dirty="0" smtClean="0">
                <a:solidFill>
                  <a:srgbClr val="0000FF"/>
                </a:solidFill>
              </a:rPr>
              <a:t> a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vaya</a:t>
            </a:r>
            <a:r>
              <a:rPr lang="en-US" sz="4000" dirty="0" smtClean="0"/>
              <a:t> a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</a:t>
            </a:r>
            <a:r>
              <a:rPr lang="en-US" sz="4000" dirty="0" err="1" smtClean="0"/>
              <a:t>verla</a:t>
            </a:r>
            <a:r>
              <a:rPr lang="en-US" sz="4000" dirty="0" smtClean="0"/>
              <a:t> solo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vez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semana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¿No </a:t>
            </a:r>
            <a:r>
              <a:rPr lang="en-US" sz="4000" dirty="0" smtClean="0">
                <a:solidFill>
                  <a:srgbClr val="0000FF"/>
                </a:solidFill>
              </a:rPr>
              <a:t>se da </a:t>
            </a:r>
            <a:r>
              <a:rPr lang="en-US" sz="4000" dirty="0" err="1" smtClean="0">
                <a:solidFill>
                  <a:srgbClr val="0000FF"/>
                </a:solidFill>
              </a:rPr>
              <a:t>cuenta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est</a:t>
            </a:r>
            <a:r>
              <a:rPr lang="en-US" sz="4000" dirty="0" err="1" smtClean="0"/>
              <a:t>ás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mudando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A: Le da </a:t>
            </a:r>
            <a:r>
              <a:rPr lang="en-US" sz="4000" dirty="0" err="1" smtClean="0"/>
              <a:t>igual</a:t>
            </a:r>
            <a:r>
              <a:rPr lang="en-US" sz="4000" dirty="0" smtClean="0"/>
              <a:t>.  </a:t>
            </a:r>
            <a:r>
              <a:rPr lang="en-US" sz="4000" dirty="0" err="1" smtClean="0"/>
              <a:t>Siempre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se </a:t>
            </a:r>
            <a:r>
              <a:rPr lang="en-US" sz="4000" dirty="0" err="1" smtClean="0">
                <a:solidFill>
                  <a:srgbClr val="0000FF"/>
                </a:solidFill>
              </a:rPr>
              <a:t>queja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</a:p>
          <a:p>
            <a:pPr marL="0" indent="0">
              <a:buNone/>
            </a:pPr>
            <a:r>
              <a:rPr lang="en-US" sz="4000" dirty="0"/>
              <a:t>	 </a:t>
            </a:r>
            <a:r>
              <a:rPr lang="en-US" sz="4000" dirty="0" err="1" smtClean="0"/>
              <a:t>algo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B:  </a:t>
            </a:r>
            <a:r>
              <a:rPr lang="en-US" sz="4000" dirty="0" err="1" smtClean="0"/>
              <a:t>Sí</a:t>
            </a:r>
            <a:r>
              <a:rPr lang="en-US" sz="4000" dirty="0" smtClean="0"/>
              <a:t>, no </a:t>
            </a:r>
            <a:r>
              <a:rPr lang="en-US" sz="4000" dirty="0" err="1" smtClean="0">
                <a:solidFill>
                  <a:srgbClr val="0000FF"/>
                </a:solidFill>
              </a:rPr>
              <a:t>disfrutan</a:t>
            </a:r>
            <a:r>
              <a:rPr lang="en-US" sz="4000" dirty="0" smtClean="0">
                <a:solidFill>
                  <a:srgbClr val="0000FF"/>
                </a:solidFill>
              </a:rPr>
              <a:t> de </a:t>
            </a:r>
            <a:r>
              <a:rPr lang="en-US" sz="4000" dirty="0" smtClean="0"/>
              <a:t>mucho los </a:t>
            </a:r>
            <a:r>
              <a:rPr lang="en-US" sz="4000" dirty="0" err="1" smtClean="0"/>
              <a:t>viejos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360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Te</a:t>
            </a:r>
            <a:r>
              <a:rPr lang="en-US" sz="4000" dirty="0" smtClean="0"/>
              <a:t> das </a:t>
            </a:r>
            <a:r>
              <a:rPr lang="en-US" sz="4000" dirty="0" err="1" smtClean="0"/>
              <a:t>cuenta</a:t>
            </a:r>
            <a:r>
              <a:rPr lang="en-US" sz="4000" dirty="0" smtClean="0"/>
              <a:t> de lo </a:t>
            </a:r>
            <a:r>
              <a:rPr lang="en-US" sz="4000" dirty="0" err="1" smtClean="0"/>
              <a:t>r</a:t>
            </a:r>
            <a:r>
              <a:rPr lang="en-US" sz="4000" dirty="0" err="1" smtClean="0"/>
              <a:t>ápido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pasan</a:t>
            </a:r>
            <a:r>
              <a:rPr lang="en-US" sz="4000" dirty="0" smtClean="0"/>
              <a:t> los </a:t>
            </a:r>
            <a:r>
              <a:rPr lang="en-US" sz="4000" dirty="0" err="1" smtClean="0"/>
              <a:t>años</a:t>
            </a:r>
            <a:r>
              <a:rPr lang="en-US" sz="4000" dirty="0" smtClean="0"/>
              <a:t>?  Da un </a:t>
            </a:r>
            <a:r>
              <a:rPr lang="en-US" sz="4000" dirty="0" err="1" smtClean="0"/>
              <a:t>ejemplo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Disfrutas</a:t>
            </a:r>
            <a:r>
              <a:rPr lang="en-US" sz="4000" dirty="0" smtClean="0"/>
              <a:t> de </a:t>
            </a:r>
            <a:r>
              <a:rPr lang="en-US" sz="4000" dirty="0" err="1" smtClean="0"/>
              <a:t>cada</a:t>
            </a:r>
            <a:r>
              <a:rPr lang="en-US" sz="4000" dirty="0" smtClean="0"/>
              <a:t> </a:t>
            </a:r>
            <a:r>
              <a:rPr lang="en-US" sz="4000" dirty="0" err="1" smtClean="0"/>
              <a:t>d</a:t>
            </a:r>
            <a:r>
              <a:rPr lang="en-US" sz="4000" dirty="0" err="1" smtClean="0"/>
              <a:t>ía</a:t>
            </a:r>
            <a:r>
              <a:rPr lang="en-US" sz="4000" dirty="0" smtClean="0"/>
              <a:t>?  Da un </a:t>
            </a:r>
            <a:r>
              <a:rPr lang="en-US" sz="4000" dirty="0" err="1" smtClean="0"/>
              <a:t>ejemplo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quejas</a:t>
            </a:r>
            <a:r>
              <a:rPr lang="en-US" sz="4000" dirty="0" smtClean="0"/>
              <a:t> de </a:t>
            </a:r>
            <a:r>
              <a:rPr lang="en-US" sz="4000" dirty="0" err="1" smtClean="0"/>
              <a:t>algo</a:t>
            </a:r>
            <a:r>
              <a:rPr lang="en-US" sz="4000" dirty="0" smtClean="0"/>
              <a:t> en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vida</a:t>
            </a:r>
            <a:r>
              <a:rPr lang="en-US" sz="4000" dirty="0" smtClean="0"/>
              <a:t>?  ¿De </a:t>
            </a:r>
            <a:r>
              <a:rPr lang="en-US" sz="4000" dirty="0" err="1" smtClean="0"/>
              <a:t>qué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5629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628</Words>
  <Application>Microsoft Macintosh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Conversaciones con los amigos</vt:lpstr>
      <vt:lpstr>Conversación #1</vt:lpstr>
      <vt:lpstr>#1</vt:lpstr>
      <vt:lpstr>Conversación #2</vt:lpstr>
      <vt:lpstr>#2 </vt:lpstr>
      <vt:lpstr>Conversación #3</vt:lpstr>
      <vt:lpstr>#3</vt:lpstr>
      <vt:lpstr>Conversación #4</vt:lpstr>
      <vt:lpstr>#4</vt:lpstr>
      <vt:lpstr>Conversación #5</vt:lpstr>
      <vt:lpstr>#5</vt:lpstr>
      <vt:lpstr>Conversación #6</vt:lpstr>
      <vt:lpstr>#6</vt:lpstr>
      <vt:lpstr>Conversación #7</vt:lpstr>
      <vt:lpstr>#7</vt:lpstr>
      <vt:lpstr>Conversación #8</vt:lpstr>
      <vt:lpstr>#8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Conversaciones con los amigos</dc:title>
  <dc:creator>Pamela Garcia</dc:creator>
  <cp:lastModifiedBy>Pamela Garcia</cp:lastModifiedBy>
  <cp:revision>14</cp:revision>
  <dcterms:created xsi:type="dcterms:W3CDTF">2016-06-19T13:44:58Z</dcterms:created>
  <dcterms:modified xsi:type="dcterms:W3CDTF">2016-06-19T23:05:13Z</dcterms:modified>
</cp:coreProperties>
</file>