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3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2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4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4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2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2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4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4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6BFD-09DE-BD45-826F-4F73C09D4C53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B343-4339-724B-B4CA-ADE10802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1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persona a </a:t>
            </a:r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admiro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Clase</a:t>
            </a:r>
            <a:r>
              <a:rPr lang="en-US" dirty="0" smtClean="0"/>
              <a:t> 5</a:t>
            </a:r>
          </a:p>
          <a:p>
            <a:r>
              <a:rPr lang="en-US" dirty="0" smtClean="0"/>
              <a:t>Primavera, 2016</a:t>
            </a:r>
          </a:p>
          <a:p>
            <a:r>
              <a:rPr lang="en-US" dirty="0" smtClean="0"/>
              <a:t>Olli R505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2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Elizabeth Warren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La persona a </a:t>
            </a:r>
            <a:r>
              <a:rPr lang="en-US" sz="4000" dirty="0" err="1" smtClean="0"/>
              <a:t>quien</a:t>
            </a:r>
            <a:r>
              <a:rPr lang="en-US" sz="4000" dirty="0" smtClean="0"/>
              <a:t> </a:t>
            </a:r>
            <a:r>
              <a:rPr lang="en-US" sz="4000" dirty="0" err="1" smtClean="0"/>
              <a:t>m</a:t>
            </a:r>
            <a:r>
              <a:rPr lang="en-US" sz="4000" dirty="0" err="1" smtClean="0"/>
              <a:t>ás</a:t>
            </a:r>
            <a:r>
              <a:rPr lang="en-US" sz="4000" dirty="0" smtClean="0"/>
              <a:t> </a:t>
            </a:r>
            <a:r>
              <a:rPr lang="en-US" sz="4000" dirty="0" err="1" smtClean="0"/>
              <a:t>admiro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Elizabeth Warren.  </a:t>
            </a:r>
            <a:r>
              <a:rPr lang="en-US" sz="4000" dirty="0" err="1" smtClean="0"/>
              <a:t>Sí</a:t>
            </a:r>
            <a:r>
              <a:rPr lang="en-US" sz="4000" dirty="0" smtClean="0"/>
              <a:t>,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sé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ella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muy</a:t>
            </a:r>
            <a:r>
              <a:rPr lang="en-US" sz="4000" dirty="0" smtClean="0"/>
              <a:t> liberal y </a:t>
            </a:r>
            <a:r>
              <a:rPr lang="en-US" sz="4000" dirty="0" err="1" smtClean="0"/>
              <a:t>cuanto</a:t>
            </a:r>
            <a:r>
              <a:rPr lang="en-US" sz="4000" dirty="0" smtClean="0"/>
              <a:t> </a:t>
            </a:r>
            <a:r>
              <a:rPr lang="en-US" sz="4000" dirty="0" err="1" smtClean="0"/>
              <a:t>más</a:t>
            </a:r>
            <a:r>
              <a:rPr lang="en-US" sz="4000" dirty="0" smtClean="0"/>
              <a:t> </a:t>
            </a:r>
            <a:r>
              <a:rPr lang="en-US" sz="4000" dirty="0" err="1" smtClean="0"/>
              <a:t>envejece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persona, </a:t>
            </a:r>
            <a:r>
              <a:rPr lang="en-US" sz="4000" dirty="0" err="1" smtClean="0"/>
              <a:t>más</a:t>
            </a:r>
            <a:r>
              <a:rPr lang="en-US" sz="4000" dirty="0" smtClean="0"/>
              <a:t> </a:t>
            </a:r>
            <a:r>
              <a:rPr lang="en-US" sz="4000" dirty="0" err="1" smtClean="0"/>
              <a:t>conservadora</a:t>
            </a:r>
            <a:r>
              <a:rPr lang="en-US" sz="4000" dirty="0" smtClean="0"/>
              <a:t>  se </a:t>
            </a:r>
            <a:r>
              <a:rPr lang="en-US" sz="4000" dirty="0" err="1" smtClean="0"/>
              <a:t>hace</a:t>
            </a:r>
            <a:r>
              <a:rPr lang="en-US" sz="4000" dirty="0" smtClean="0"/>
              <a:t>.  Y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apoyo</a:t>
            </a:r>
            <a:r>
              <a:rPr lang="en-US" sz="4000" dirty="0" smtClean="0"/>
              <a:t> a Hillary en </a:t>
            </a:r>
            <a:r>
              <a:rPr lang="en-US" sz="4000" dirty="0" err="1" smtClean="0"/>
              <a:t>vez</a:t>
            </a:r>
            <a:r>
              <a:rPr lang="en-US" sz="4000" dirty="0" smtClean="0"/>
              <a:t> de a Bernie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esa</a:t>
            </a:r>
            <a:r>
              <a:rPr lang="en-US" sz="4000" dirty="0" smtClean="0"/>
              <a:t> </a:t>
            </a:r>
            <a:r>
              <a:rPr lang="en-US" sz="4000" dirty="0" err="1" smtClean="0"/>
              <a:t>razón</a:t>
            </a:r>
            <a:r>
              <a:rPr lang="en-US" sz="4000" dirty="0" smtClean="0"/>
              <a:t>.  Me </a:t>
            </a:r>
            <a:r>
              <a:rPr lang="en-US" sz="4000" dirty="0" err="1" smtClean="0"/>
              <a:t>encantaría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ganara</a:t>
            </a:r>
            <a:r>
              <a:rPr lang="en-US" sz="4000" dirty="0" smtClean="0"/>
              <a:t>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elecciones</a:t>
            </a:r>
            <a:r>
              <a:rPr lang="en-US" sz="4000" dirty="0" smtClean="0"/>
              <a:t> Bernie </a:t>
            </a:r>
            <a:r>
              <a:rPr lang="en-US" sz="4000" dirty="0" err="1" smtClean="0"/>
              <a:t>pero</a:t>
            </a:r>
            <a:r>
              <a:rPr lang="en-US" sz="4000" dirty="0" smtClean="0"/>
              <a:t> no </a:t>
            </a:r>
            <a:r>
              <a:rPr lang="en-US" sz="4000" dirty="0" err="1" smtClean="0"/>
              <a:t>creo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sus</a:t>
            </a:r>
            <a:r>
              <a:rPr lang="en-US" sz="4000" dirty="0" smtClean="0"/>
              <a:t> </a:t>
            </a:r>
            <a:r>
              <a:rPr lang="en-US" sz="4000" dirty="0" err="1" smtClean="0"/>
              <a:t>programas</a:t>
            </a:r>
            <a:r>
              <a:rPr lang="en-US" sz="4000" dirty="0" smtClean="0"/>
              <a:t> </a:t>
            </a:r>
            <a:r>
              <a:rPr lang="en-US" sz="4000" dirty="0" err="1" smtClean="0"/>
              <a:t>sobrevivieran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332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congreso</a:t>
            </a:r>
            <a:r>
              <a:rPr lang="en-US" sz="4000" dirty="0" smtClean="0"/>
              <a:t> </a:t>
            </a:r>
            <a:r>
              <a:rPr lang="en-US" sz="4000" dirty="0" err="1" smtClean="0"/>
              <a:t>republicano</a:t>
            </a:r>
            <a:r>
              <a:rPr lang="en-US" sz="4000" dirty="0" smtClean="0"/>
              <a:t>.  </a:t>
            </a:r>
            <a:r>
              <a:rPr lang="en-US" sz="4000" dirty="0" err="1" smtClean="0"/>
              <a:t>Ojal</a:t>
            </a:r>
            <a:r>
              <a:rPr lang="en-US" sz="4000" dirty="0" err="1" smtClean="0"/>
              <a:t>á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ganen</a:t>
            </a:r>
            <a:r>
              <a:rPr lang="en-US" sz="4000" dirty="0" smtClean="0"/>
              <a:t> los </a:t>
            </a:r>
            <a:r>
              <a:rPr lang="en-US" sz="4000" dirty="0" err="1" smtClean="0"/>
              <a:t>demócratas</a:t>
            </a:r>
            <a:r>
              <a:rPr lang="en-US" sz="4000" dirty="0" smtClean="0"/>
              <a:t> el </a:t>
            </a:r>
            <a:r>
              <a:rPr lang="en-US" sz="4000" dirty="0" err="1" smtClean="0"/>
              <a:t>congreso</a:t>
            </a:r>
            <a:r>
              <a:rPr lang="en-US" sz="4000" dirty="0" smtClean="0"/>
              <a:t> </a:t>
            </a:r>
            <a:r>
              <a:rPr lang="en-US" sz="4000" dirty="0" err="1" smtClean="0"/>
              <a:t>pero</a:t>
            </a:r>
            <a:r>
              <a:rPr lang="en-US" sz="4000" dirty="0" smtClean="0"/>
              <a:t> </a:t>
            </a:r>
            <a:r>
              <a:rPr lang="en-US" sz="4000" dirty="0" err="1" smtClean="0"/>
              <a:t>nuestro</a:t>
            </a:r>
            <a:r>
              <a:rPr lang="en-US" sz="4000" dirty="0" smtClean="0"/>
              <a:t> </a:t>
            </a:r>
            <a:r>
              <a:rPr lang="en-US" sz="4000" dirty="0" err="1" smtClean="0"/>
              <a:t>país</a:t>
            </a:r>
            <a:r>
              <a:rPr lang="en-US" sz="4000" dirty="0" smtClean="0"/>
              <a:t> no </a:t>
            </a:r>
            <a:r>
              <a:rPr lang="en-US" sz="4000" dirty="0" err="1" smtClean="0"/>
              <a:t>quiere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avancemos</a:t>
            </a:r>
            <a:r>
              <a:rPr lang="en-US" sz="4000" dirty="0" smtClean="0"/>
              <a:t>. 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eso</a:t>
            </a:r>
            <a:r>
              <a:rPr lang="en-US" sz="4000" dirty="0" smtClean="0"/>
              <a:t> </a:t>
            </a:r>
            <a:r>
              <a:rPr lang="en-US" sz="4000" dirty="0" err="1" smtClean="0"/>
              <a:t>siempre</a:t>
            </a:r>
            <a:r>
              <a:rPr lang="en-US" sz="4000" dirty="0" smtClean="0"/>
              <a:t> </a:t>
            </a:r>
            <a:r>
              <a:rPr lang="en-US" sz="4000" dirty="0" err="1" smtClean="0"/>
              <a:t>tenemos</a:t>
            </a:r>
            <a:r>
              <a:rPr lang="en-US" sz="4000" dirty="0" smtClean="0"/>
              <a:t> un </a:t>
            </a:r>
            <a:r>
              <a:rPr lang="en-US" sz="4000" dirty="0" err="1" smtClean="0"/>
              <a:t>gobierno</a:t>
            </a:r>
            <a:r>
              <a:rPr lang="en-US" sz="4000" dirty="0" smtClean="0"/>
              <a:t> </a:t>
            </a:r>
            <a:r>
              <a:rPr lang="en-US" sz="4000" dirty="0" err="1" smtClean="0"/>
              <a:t>dividido</a:t>
            </a:r>
            <a:r>
              <a:rPr lang="en-US" sz="4000" dirty="0" smtClean="0"/>
              <a:t> y la </a:t>
            </a:r>
            <a:r>
              <a:rPr lang="en-US" sz="4000" dirty="0" err="1" smtClean="0"/>
              <a:t>corte</a:t>
            </a:r>
            <a:r>
              <a:rPr lang="en-US" sz="4000" dirty="0" smtClean="0"/>
              <a:t> </a:t>
            </a:r>
            <a:r>
              <a:rPr lang="en-US" sz="4000" dirty="0" err="1" smtClean="0"/>
              <a:t>suprema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tan </a:t>
            </a:r>
            <a:r>
              <a:rPr lang="en-US" sz="4000" dirty="0" err="1" smtClean="0"/>
              <a:t>importante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err="1" smtClean="0"/>
              <a:t>Pero</a:t>
            </a:r>
            <a:r>
              <a:rPr lang="en-US" sz="4000" dirty="0" smtClean="0"/>
              <a:t>, me </a:t>
            </a:r>
            <a:r>
              <a:rPr lang="en-US" sz="4000" dirty="0" err="1" smtClean="0"/>
              <a:t>desvío</a:t>
            </a:r>
            <a:r>
              <a:rPr lang="en-US" sz="4000" dirty="0" smtClean="0"/>
              <a:t> del </a:t>
            </a:r>
            <a:r>
              <a:rPr lang="en-US" sz="4000" dirty="0" err="1" smtClean="0"/>
              <a:t>tema</a:t>
            </a:r>
            <a:r>
              <a:rPr lang="en-US" sz="4000" dirty="0" smtClean="0"/>
              <a:t>.  ¿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admiro</a:t>
            </a:r>
            <a:r>
              <a:rPr lang="en-US" sz="4000" dirty="0" smtClean="0"/>
              <a:t> a Elizabeth?  </a:t>
            </a:r>
            <a:r>
              <a:rPr lang="en-US" sz="4000" dirty="0" err="1" smtClean="0"/>
              <a:t>Primero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carácter</a:t>
            </a:r>
            <a:r>
              <a:rPr lang="en-US" sz="4000" dirty="0" smtClean="0"/>
              <a:t>. 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mujer</a:t>
            </a:r>
            <a:r>
              <a:rPr lang="en-US" sz="4000" dirty="0" smtClean="0"/>
              <a:t> </a:t>
            </a:r>
            <a:r>
              <a:rPr lang="en-US" sz="4000" dirty="0" err="1" smtClean="0"/>
              <a:t>tranquila</a:t>
            </a:r>
            <a:r>
              <a:rPr lang="en-US" sz="4000" dirty="0" smtClean="0"/>
              <a:t>, </a:t>
            </a:r>
            <a:r>
              <a:rPr lang="en-US" sz="4000" dirty="0" err="1" smtClean="0"/>
              <a:t>sabia</a:t>
            </a:r>
            <a:r>
              <a:rPr lang="en-US" sz="4000" dirty="0" smtClean="0"/>
              <a:t> 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18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err="1"/>
              <a:t>o</a:t>
            </a:r>
            <a:r>
              <a:rPr lang="en-US" sz="4000" dirty="0" err="1" smtClean="0"/>
              <a:t>ptimista</a:t>
            </a:r>
            <a:r>
              <a:rPr lang="en-US" sz="4000" dirty="0" smtClean="0"/>
              <a:t>.  No hay nada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quiero</a:t>
            </a:r>
            <a:r>
              <a:rPr lang="en-US" sz="4000" dirty="0" smtClean="0"/>
              <a:t> </a:t>
            </a:r>
            <a:r>
              <a:rPr lang="en-US" sz="4000" dirty="0" err="1" smtClean="0"/>
              <a:t>m</a:t>
            </a:r>
            <a:r>
              <a:rPr lang="en-US" sz="4000" dirty="0" err="1" smtClean="0"/>
              <a:t>ás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se </a:t>
            </a:r>
            <a:r>
              <a:rPr lang="en-US" sz="4000" dirty="0" err="1" smtClean="0"/>
              <a:t>haga</a:t>
            </a:r>
            <a:r>
              <a:rPr lang="en-US" sz="4000" dirty="0" smtClean="0"/>
              <a:t> </a:t>
            </a:r>
            <a:r>
              <a:rPr lang="en-US" sz="4000" dirty="0" err="1" smtClean="0"/>
              <a:t>presidenta</a:t>
            </a:r>
            <a:r>
              <a:rPr lang="en-US" sz="4000" dirty="0" smtClean="0"/>
              <a:t> </a:t>
            </a:r>
            <a:r>
              <a:rPr lang="en-US" sz="4000" dirty="0" err="1" smtClean="0"/>
              <a:t>algún</a:t>
            </a:r>
            <a:r>
              <a:rPr lang="en-US" sz="4000" dirty="0" smtClean="0"/>
              <a:t> </a:t>
            </a:r>
            <a:r>
              <a:rPr lang="en-US" sz="4000" dirty="0" err="1" smtClean="0"/>
              <a:t>día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¿</a:t>
            </a:r>
            <a:r>
              <a:rPr lang="en-US" sz="4000" dirty="0" err="1" smtClean="0"/>
              <a:t>Cuáles</a:t>
            </a:r>
            <a:r>
              <a:rPr lang="en-US" sz="4000" dirty="0" smtClean="0"/>
              <a:t> 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ideas </a:t>
            </a:r>
            <a:r>
              <a:rPr lang="en-US" sz="4000" dirty="0" err="1" smtClean="0"/>
              <a:t>suyas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admiro</a:t>
            </a:r>
            <a:r>
              <a:rPr lang="en-US" sz="4000" dirty="0" smtClean="0"/>
              <a:t> y </a:t>
            </a:r>
            <a:r>
              <a:rPr lang="en-US" sz="4000" dirty="0" err="1" smtClean="0"/>
              <a:t>apoyo</a:t>
            </a:r>
            <a:r>
              <a:rPr lang="en-US" sz="4000" dirty="0" smtClean="0"/>
              <a:t>?  </a:t>
            </a:r>
            <a:r>
              <a:rPr lang="en-US" sz="4000" dirty="0" err="1" smtClean="0"/>
              <a:t>Quiere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todas</a:t>
            </a:r>
            <a:r>
              <a:rPr lang="en-US" sz="4000" dirty="0" smtClean="0"/>
              <a:t>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clases</a:t>
            </a:r>
            <a:r>
              <a:rPr lang="en-US" sz="4000" dirty="0" smtClean="0"/>
              <a:t> </a:t>
            </a:r>
            <a:r>
              <a:rPr lang="en-US" sz="4000" dirty="0" err="1" smtClean="0"/>
              <a:t>tengan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igualdad</a:t>
            </a:r>
            <a:r>
              <a:rPr lang="en-US" sz="4000" dirty="0" smtClean="0"/>
              <a:t> de </a:t>
            </a:r>
            <a:r>
              <a:rPr lang="en-US" sz="4000" dirty="0" err="1" smtClean="0"/>
              <a:t>oportunidades</a:t>
            </a:r>
            <a:r>
              <a:rPr lang="en-US" sz="4000" dirty="0" smtClean="0"/>
              <a:t>.  Dice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si</a:t>
            </a:r>
            <a:r>
              <a:rPr lang="en-US" sz="4000" dirty="0" smtClean="0"/>
              <a:t> no los </a:t>
            </a:r>
            <a:r>
              <a:rPr lang="en-US" sz="4000" dirty="0" err="1" smtClean="0"/>
              <a:t>controlamos</a:t>
            </a:r>
            <a:r>
              <a:rPr lang="en-US" sz="4000" dirty="0" smtClean="0"/>
              <a:t>, los </a:t>
            </a:r>
            <a:r>
              <a:rPr lang="en-US" sz="4000" dirty="0" err="1" smtClean="0"/>
              <a:t>grandes</a:t>
            </a:r>
            <a:r>
              <a:rPr lang="en-US" sz="4000" dirty="0" smtClean="0"/>
              <a:t> </a:t>
            </a:r>
            <a:r>
              <a:rPr lang="en-US" sz="4000" dirty="0" err="1" smtClean="0"/>
              <a:t>bancos</a:t>
            </a:r>
            <a:r>
              <a:rPr lang="en-US" sz="4000" dirty="0" smtClean="0"/>
              <a:t> van a </a:t>
            </a:r>
            <a:r>
              <a:rPr lang="en-US" sz="4000" dirty="0" err="1" smtClean="0"/>
              <a:t>repetir</a:t>
            </a:r>
            <a:r>
              <a:rPr lang="en-US" sz="4000" dirty="0" smtClean="0"/>
              <a:t> lo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hicieron</a:t>
            </a:r>
            <a:r>
              <a:rPr lang="en-US" sz="4000" dirty="0" smtClean="0"/>
              <a:t> </a:t>
            </a:r>
            <a:r>
              <a:rPr lang="en-US" sz="4000" dirty="0" err="1" smtClean="0"/>
              <a:t>hace</a:t>
            </a:r>
            <a:r>
              <a:rPr lang="en-US" sz="4000" dirty="0" smtClean="0"/>
              <a:t> 9 </a:t>
            </a:r>
            <a:r>
              <a:rPr lang="en-US" sz="4000" dirty="0" err="1" smtClean="0"/>
              <a:t>años</a:t>
            </a:r>
            <a:r>
              <a:rPr lang="en-US" sz="4000" dirty="0" smtClean="0"/>
              <a:t>.  </a:t>
            </a:r>
            <a:r>
              <a:rPr lang="en-US" sz="4000" dirty="0" err="1" smtClean="0"/>
              <a:t>Quiere</a:t>
            </a:r>
            <a:r>
              <a:rPr lang="en-US" sz="4000" dirty="0" smtClean="0"/>
              <a:t> </a:t>
            </a:r>
            <a:r>
              <a:rPr lang="en-US" sz="4000" dirty="0" err="1" smtClean="0"/>
              <a:t>eliminar</a:t>
            </a:r>
            <a:r>
              <a:rPr lang="en-US" sz="4000" dirty="0" smtClean="0"/>
              <a:t> los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304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</a:t>
            </a:r>
            <a:r>
              <a:rPr lang="en-US" dirty="0" err="1" smtClean="0"/>
              <a:t>rupos</a:t>
            </a:r>
            <a:r>
              <a:rPr lang="en-US" dirty="0" smtClean="0"/>
              <a:t> de </a:t>
            </a:r>
            <a:r>
              <a:rPr lang="en-US" dirty="0" err="1" smtClean="0"/>
              <a:t>presi</a:t>
            </a:r>
            <a:r>
              <a:rPr lang="en-US" dirty="0" err="1" smtClean="0"/>
              <a:t>ón</a:t>
            </a:r>
            <a:r>
              <a:rPr lang="en-US" dirty="0" smtClean="0"/>
              <a:t>.  En fin, </a:t>
            </a:r>
            <a:r>
              <a:rPr lang="en-US" dirty="0" err="1" smtClean="0"/>
              <a:t>apoya</a:t>
            </a:r>
            <a:r>
              <a:rPr lang="en-US" dirty="0" smtClean="0"/>
              <a:t> </a:t>
            </a:r>
            <a:r>
              <a:rPr lang="en-US" dirty="0" err="1" smtClean="0"/>
              <a:t>Obamacare</a:t>
            </a:r>
            <a:r>
              <a:rPr lang="en-US" dirty="0" smtClean="0"/>
              <a:t>, el control de </a:t>
            </a:r>
            <a:r>
              <a:rPr lang="en-US" dirty="0" err="1" smtClean="0"/>
              <a:t>armas</a:t>
            </a:r>
            <a:r>
              <a:rPr lang="en-US" dirty="0" smtClean="0"/>
              <a:t>, y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resto</a:t>
            </a:r>
            <a:r>
              <a:rPr lang="en-US" dirty="0" smtClean="0"/>
              <a:t> de los </a:t>
            </a:r>
            <a:r>
              <a:rPr lang="en-US" dirty="0" err="1" smtClean="0"/>
              <a:t>demócratas</a:t>
            </a:r>
            <a:r>
              <a:rPr lang="en-US" dirty="0" smtClean="0"/>
              <a:t>, con al </a:t>
            </a:r>
            <a:r>
              <a:rPr lang="en-US" dirty="0" err="1" smtClean="0"/>
              <a:t>excepción</a:t>
            </a:r>
            <a:r>
              <a:rPr lang="en-US" dirty="0" smtClean="0"/>
              <a:t> de Sanders, se </a:t>
            </a:r>
            <a:r>
              <a:rPr lang="en-US" dirty="0" err="1" smtClean="0"/>
              <a:t>rinden</a:t>
            </a:r>
            <a:r>
              <a:rPr lang="en-US" dirty="0" smtClean="0"/>
              <a:t> a la idea de </a:t>
            </a:r>
            <a:r>
              <a:rPr lang="en-US" dirty="0" err="1" smtClean="0"/>
              <a:t>que</a:t>
            </a:r>
            <a:r>
              <a:rPr lang="en-US" dirty="0" smtClean="0"/>
              <a:t> no van a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nada hasta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elijamos</a:t>
            </a:r>
            <a:r>
              <a:rPr lang="en-US" dirty="0" smtClean="0"/>
              <a:t> un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presidente</a:t>
            </a:r>
            <a:r>
              <a:rPr lang="en-US" dirty="0" smtClean="0"/>
              <a:t> y </a:t>
            </a:r>
            <a:r>
              <a:rPr lang="en-US" dirty="0" err="1" smtClean="0"/>
              <a:t>congreso</a:t>
            </a:r>
            <a:r>
              <a:rPr lang="en-US" dirty="0" smtClean="0"/>
              <a:t>. 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fuerte</a:t>
            </a:r>
            <a:r>
              <a:rPr lang="en-US" dirty="0" smtClean="0"/>
              <a:t>, no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en la </a:t>
            </a:r>
            <a:r>
              <a:rPr lang="en-US" dirty="0" err="1" smtClean="0"/>
              <a:t>lengua</a:t>
            </a:r>
            <a:r>
              <a:rPr lang="en-US" dirty="0" smtClean="0"/>
              <a:t> y </a:t>
            </a:r>
            <a:r>
              <a:rPr lang="en-US" dirty="0" err="1" smtClean="0"/>
              <a:t>trabaja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burra</a:t>
            </a:r>
            <a:r>
              <a:rPr lang="en-US" dirty="0" smtClean="0"/>
              <a:t>.  </a:t>
            </a:r>
            <a:r>
              <a:rPr lang="en-US" dirty="0" err="1" smtClean="0"/>
              <a:t>Además</a:t>
            </a:r>
            <a:r>
              <a:rPr lang="en-US" dirty="0" smtClean="0"/>
              <a:t> no </a:t>
            </a:r>
            <a:r>
              <a:rPr lang="en-US" dirty="0" err="1" smtClean="0"/>
              <a:t>menosprecia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contrarios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8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ahora</a:t>
            </a:r>
            <a:r>
              <a:rPr lang="en-US" dirty="0" smtClean="0"/>
              <a:t> 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¿A </a:t>
            </a:r>
            <a:r>
              <a:rPr lang="en-US" sz="4000" dirty="0" err="1" smtClean="0">
                <a:latin typeface="Arial"/>
                <a:cs typeface="Arial"/>
              </a:rPr>
              <a:t>qui</a:t>
            </a:r>
            <a:r>
              <a:rPr lang="en-US" sz="4000" dirty="0" err="1" smtClean="0">
                <a:latin typeface="Arial"/>
                <a:cs typeface="Arial"/>
              </a:rPr>
              <a:t>én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admiras</a:t>
            </a:r>
            <a:r>
              <a:rPr lang="en-US" sz="4000" dirty="0" smtClean="0">
                <a:latin typeface="Arial"/>
                <a:cs typeface="Arial"/>
              </a:rPr>
              <a:t>?</a:t>
            </a:r>
          </a:p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Es</a:t>
            </a:r>
            <a:r>
              <a:rPr lang="en-US" sz="4000" dirty="0" smtClean="0">
                <a:latin typeface="Arial"/>
                <a:cs typeface="Arial"/>
              </a:rPr>
              <a:t> hombre o </a:t>
            </a:r>
            <a:r>
              <a:rPr lang="en-US" sz="4000" dirty="0" err="1" smtClean="0">
                <a:latin typeface="Arial"/>
                <a:cs typeface="Arial"/>
              </a:rPr>
              <a:t>mujer</a:t>
            </a:r>
            <a:r>
              <a:rPr lang="en-US" sz="4000" dirty="0" smtClean="0">
                <a:latin typeface="Arial"/>
                <a:cs typeface="Arial"/>
              </a:rPr>
              <a:t>?</a:t>
            </a:r>
          </a:p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Cómo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conoces</a:t>
            </a:r>
            <a:r>
              <a:rPr lang="en-US" sz="4000" dirty="0" smtClean="0">
                <a:latin typeface="Arial"/>
                <a:cs typeface="Arial"/>
              </a:rPr>
              <a:t> o </a:t>
            </a:r>
            <a:r>
              <a:rPr lang="en-US" sz="4000" dirty="0" err="1" smtClean="0">
                <a:latin typeface="Arial"/>
                <a:cs typeface="Arial"/>
              </a:rPr>
              <a:t>sabes</a:t>
            </a:r>
            <a:r>
              <a:rPr lang="en-US" sz="4000" dirty="0" smtClean="0">
                <a:latin typeface="Arial"/>
                <a:cs typeface="Arial"/>
              </a:rPr>
              <a:t> de </a:t>
            </a:r>
            <a:r>
              <a:rPr lang="en-US" sz="4000" dirty="0" err="1" smtClean="0">
                <a:latin typeface="Arial"/>
                <a:cs typeface="Arial"/>
              </a:rPr>
              <a:t>esta</a:t>
            </a:r>
            <a:r>
              <a:rPr lang="en-US" sz="4000" dirty="0" smtClean="0">
                <a:latin typeface="Arial"/>
                <a:cs typeface="Arial"/>
              </a:rPr>
              <a:t> persona?</a:t>
            </a:r>
          </a:p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Tiene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una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relación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smtClean="0">
                <a:latin typeface="Arial"/>
                <a:cs typeface="Arial"/>
              </a:rPr>
              <a:t>familiar?ß</a:t>
            </a:r>
            <a:endParaRPr lang="en-US" sz="4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Qué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hace</a:t>
            </a:r>
            <a:r>
              <a:rPr lang="en-US" sz="4000" dirty="0" smtClean="0">
                <a:latin typeface="Arial"/>
                <a:cs typeface="Arial"/>
              </a:rPr>
              <a:t> la persona? 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771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C</a:t>
            </a:r>
            <a:r>
              <a:rPr lang="en-US" sz="4000" dirty="0" err="1" smtClean="0">
                <a:latin typeface="Arial"/>
                <a:cs typeface="Arial"/>
              </a:rPr>
              <a:t>ómo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es</a:t>
            </a:r>
            <a:r>
              <a:rPr lang="en-US" sz="4000" dirty="0" smtClean="0">
                <a:latin typeface="Arial"/>
                <a:cs typeface="Arial"/>
              </a:rPr>
              <a:t> la persona?</a:t>
            </a:r>
          </a:p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Importa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su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apariencia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física</a:t>
            </a:r>
            <a:r>
              <a:rPr lang="en-US" sz="4000" dirty="0" smtClean="0">
                <a:latin typeface="Arial"/>
                <a:cs typeface="Arial"/>
              </a:rPr>
              <a:t> o son </a:t>
            </a:r>
            <a:r>
              <a:rPr lang="en-US" sz="4000" dirty="0" err="1" smtClean="0">
                <a:latin typeface="Arial"/>
                <a:cs typeface="Arial"/>
              </a:rPr>
              <a:t>sus</a:t>
            </a:r>
            <a:r>
              <a:rPr lang="en-US" sz="4000" dirty="0" smtClean="0">
                <a:latin typeface="Arial"/>
                <a:cs typeface="Arial"/>
              </a:rPr>
              <a:t> ideas o </a:t>
            </a:r>
            <a:r>
              <a:rPr lang="en-US" sz="4000" dirty="0" err="1" smtClean="0">
                <a:latin typeface="Arial"/>
                <a:cs typeface="Arial"/>
              </a:rPr>
              <a:t>acciones</a:t>
            </a:r>
            <a:r>
              <a:rPr lang="en-US" sz="4000" dirty="0" smtClean="0">
                <a:latin typeface="Arial"/>
                <a:cs typeface="Arial"/>
              </a:rPr>
              <a:t> lo </a:t>
            </a:r>
            <a:r>
              <a:rPr lang="en-US" sz="4000" dirty="0" err="1" smtClean="0">
                <a:latin typeface="Arial"/>
                <a:cs typeface="Arial"/>
              </a:rPr>
              <a:t>que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te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hace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admirarlo</a:t>
            </a:r>
            <a:r>
              <a:rPr lang="en-US" sz="4000" dirty="0" smtClean="0">
                <a:latin typeface="Arial"/>
                <a:cs typeface="Arial"/>
              </a:rPr>
              <a:t>/la?</a:t>
            </a:r>
          </a:p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Cuáles</a:t>
            </a:r>
            <a:r>
              <a:rPr lang="en-US" sz="4000" dirty="0" smtClean="0">
                <a:latin typeface="Arial"/>
                <a:cs typeface="Arial"/>
              </a:rPr>
              <a:t> son </a:t>
            </a:r>
            <a:r>
              <a:rPr lang="en-US" sz="4000" dirty="0" err="1" smtClean="0">
                <a:latin typeface="Arial"/>
                <a:cs typeface="Arial"/>
              </a:rPr>
              <a:t>sus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actitudes</a:t>
            </a:r>
            <a:r>
              <a:rPr lang="en-US" sz="4000" dirty="0" smtClean="0">
                <a:latin typeface="Arial"/>
                <a:cs typeface="Arial"/>
              </a:rPr>
              <a:t> o </a:t>
            </a:r>
            <a:r>
              <a:rPr lang="en-US" sz="4000" dirty="0" err="1" smtClean="0">
                <a:latin typeface="Arial"/>
                <a:cs typeface="Arial"/>
              </a:rPr>
              <a:t>cualidades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que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admiras</a:t>
            </a:r>
            <a:r>
              <a:rPr lang="en-US" sz="4000" dirty="0" smtClean="0">
                <a:latin typeface="Arial"/>
                <a:cs typeface="Arial"/>
              </a:rPr>
              <a:t>?</a:t>
            </a:r>
          </a:p>
          <a:p>
            <a:pPr marL="0" indent="0">
              <a:buNone/>
            </a:pP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48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personalidades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dirty="0" err="1" smtClean="0"/>
              <a:t>fuerte</a:t>
            </a:r>
            <a:r>
              <a:rPr lang="en-US" sz="4000" dirty="0" smtClean="0"/>
              <a:t>				</a:t>
            </a:r>
            <a:r>
              <a:rPr lang="en-US" sz="4000" dirty="0" err="1" smtClean="0"/>
              <a:t>decidido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dirty="0" err="1" smtClean="0"/>
              <a:t>definitivo</a:t>
            </a:r>
            <a:r>
              <a:rPr lang="en-US" sz="4000" dirty="0" smtClean="0"/>
              <a:t>		</a:t>
            </a:r>
            <a:r>
              <a:rPr lang="en-US" sz="4000" dirty="0" err="1" smtClean="0"/>
              <a:t>maduro</a:t>
            </a:r>
            <a:r>
              <a:rPr lang="en-US" sz="4000" dirty="0" smtClean="0"/>
              <a:t>/</a:t>
            </a:r>
            <a:r>
              <a:rPr lang="en-US" sz="4000" dirty="0" err="1" smtClean="0"/>
              <a:t>inmaduro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dirty="0" err="1" smtClean="0"/>
              <a:t>atento</a:t>
            </a:r>
            <a:r>
              <a:rPr lang="en-US" sz="4000" dirty="0" smtClean="0"/>
              <a:t>				</a:t>
            </a:r>
            <a:r>
              <a:rPr lang="en-US" sz="4000" dirty="0" err="1" smtClean="0"/>
              <a:t>testarudo</a:t>
            </a:r>
            <a:r>
              <a:rPr lang="en-US" sz="4000" dirty="0" smtClean="0"/>
              <a:t>/</a:t>
            </a:r>
            <a:r>
              <a:rPr lang="en-US" sz="4000" dirty="0" err="1" smtClean="0"/>
              <a:t>terco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dirty="0" err="1" smtClean="0"/>
              <a:t>gracioso</a:t>
            </a:r>
            <a:r>
              <a:rPr lang="en-US" sz="4000" dirty="0" smtClean="0"/>
              <a:t>			</a:t>
            </a:r>
            <a:r>
              <a:rPr lang="en-US" sz="4000" dirty="0" err="1" smtClean="0"/>
              <a:t>irritado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dirty="0" err="1" smtClean="0"/>
              <a:t>refinado</a:t>
            </a:r>
            <a:r>
              <a:rPr lang="en-US" sz="4000" dirty="0" smtClean="0"/>
              <a:t>			</a:t>
            </a:r>
            <a:r>
              <a:rPr lang="en-US" sz="4000" dirty="0" err="1" smtClean="0"/>
              <a:t>inculto</a:t>
            </a:r>
            <a:r>
              <a:rPr lang="en-US" sz="4000" dirty="0" smtClean="0"/>
              <a:t>/</a:t>
            </a:r>
            <a:r>
              <a:rPr lang="en-US" sz="4000" dirty="0" err="1" smtClean="0"/>
              <a:t>basto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maleducado</a:t>
            </a:r>
            <a:r>
              <a:rPr lang="en-US" sz="4000" dirty="0" smtClean="0"/>
              <a:t>				</a:t>
            </a:r>
            <a:r>
              <a:rPr lang="en-US" sz="4000" dirty="0" err="1" smtClean="0"/>
              <a:t>serio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cortés</a:t>
            </a:r>
            <a:r>
              <a:rPr lang="en-US" sz="4000" dirty="0" smtClean="0"/>
              <a:t>/</a:t>
            </a:r>
            <a:r>
              <a:rPr lang="en-US" sz="4000" dirty="0" err="1" smtClean="0"/>
              <a:t>descortes</a:t>
            </a:r>
            <a:r>
              <a:rPr lang="en-US" sz="4000" dirty="0" smtClean="0"/>
              <a:t>		</a:t>
            </a:r>
            <a:r>
              <a:rPr lang="en-US" sz="4000" dirty="0" err="1"/>
              <a:t>p</a:t>
            </a:r>
            <a:r>
              <a:rPr lang="en-US" sz="4000" dirty="0" err="1" smtClean="0"/>
              <a:t>resumido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		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478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latin typeface="Arial"/>
                <a:cs typeface="Arial"/>
              </a:rPr>
              <a:t>¿</a:t>
            </a:r>
            <a:r>
              <a:rPr lang="en-US" sz="4000" dirty="0" err="1" smtClean="0">
                <a:latin typeface="Arial"/>
                <a:cs typeface="Arial"/>
              </a:rPr>
              <a:t>Qu</a:t>
            </a:r>
            <a:r>
              <a:rPr lang="en-US" sz="4000" dirty="0" err="1" smtClean="0">
                <a:latin typeface="Arial"/>
                <a:cs typeface="Arial"/>
              </a:rPr>
              <a:t>é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admiras</a:t>
            </a:r>
            <a:r>
              <a:rPr lang="en-US" sz="4000" dirty="0" smtClean="0">
                <a:latin typeface="Arial"/>
                <a:cs typeface="Arial"/>
              </a:rPr>
              <a:t> de </a:t>
            </a:r>
            <a:r>
              <a:rPr lang="en-US" sz="4000" dirty="0" err="1" smtClean="0">
                <a:latin typeface="Arial"/>
                <a:cs typeface="Arial"/>
              </a:rPr>
              <a:t>esta</a:t>
            </a:r>
            <a:r>
              <a:rPr lang="en-US" sz="4000" dirty="0" smtClean="0">
                <a:latin typeface="Arial"/>
                <a:cs typeface="Arial"/>
              </a:rPr>
              <a:t> persona?</a:t>
            </a:r>
          </a:p>
          <a:p>
            <a:r>
              <a:rPr lang="en-US" sz="4000" dirty="0" err="1">
                <a:latin typeface="Arial"/>
                <a:cs typeface="Arial"/>
              </a:rPr>
              <a:t>s</a:t>
            </a:r>
            <a:r>
              <a:rPr lang="en-US" sz="4000" dirty="0" err="1" smtClean="0">
                <a:latin typeface="Arial"/>
                <a:cs typeface="Arial"/>
              </a:rPr>
              <a:t>us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acciones</a:t>
            </a:r>
            <a:endParaRPr lang="en-US" sz="4000" dirty="0" smtClean="0">
              <a:latin typeface="Arial"/>
              <a:cs typeface="Arial"/>
            </a:endParaRPr>
          </a:p>
          <a:p>
            <a:r>
              <a:rPr lang="en-US" sz="4000" dirty="0" err="1">
                <a:latin typeface="Arial"/>
                <a:cs typeface="Arial"/>
              </a:rPr>
              <a:t>s</a:t>
            </a:r>
            <a:r>
              <a:rPr lang="en-US" sz="4000" dirty="0" err="1" smtClean="0">
                <a:latin typeface="Arial"/>
                <a:cs typeface="Arial"/>
              </a:rPr>
              <a:t>us</a:t>
            </a:r>
            <a:r>
              <a:rPr lang="en-US" sz="4000" dirty="0" smtClean="0">
                <a:latin typeface="Arial"/>
                <a:cs typeface="Arial"/>
              </a:rPr>
              <a:t> ideas</a:t>
            </a:r>
          </a:p>
          <a:p>
            <a:r>
              <a:rPr lang="en-US" sz="4000" dirty="0" err="1">
                <a:latin typeface="Arial"/>
                <a:cs typeface="Arial"/>
              </a:rPr>
              <a:t>s</a:t>
            </a:r>
            <a:r>
              <a:rPr lang="en-US" sz="4000" dirty="0" err="1" smtClean="0">
                <a:latin typeface="Arial"/>
                <a:cs typeface="Arial"/>
              </a:rPr>
              <a:t>u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compasión</a:t>
            </a:r>
            <a:endParaRPr lang="en-US" sz="4000" dirty="0" smtClean="0">
              <a:latin typeface="Arial"/>
              <a:cs typeface="Arial"/>
            </a:endParaRPr>
          </a:p>
          <a:p>
            <a:r>
              <a:rPr lang="en-US" sz="4000" dirty="0" err="1">
                <a:latin typeface="Arial"/>
                <a:cs typeface="Arial"/>
              </a:rPr>
              <a:t>s</a:t>
            </a:r>
            <a:r>
              <a:rPr lang="en-US" sz="4000" dirty="0" err="1" smtClean="0">
                <a:latin typeface="Arial"/>
                <a:cs typeface="Arial"/>
              </a:rPr>
              <a:t>u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actitud</a:t>
            </a:r>
            <a:endParaRPr lang="en-US" sz="4000" dirty="0" smtClean="0">
              <a:latin typeface="Arial"/>
              <a:cs typeface="Arial"/>
            </a:endParaRPr>
          </a:p>
          <a:p>
            <a:r>
              <a:rPr lang="en-US" sz="4000" dirty="0" err="1">
                <a:latin typeface="Arial"/>
                <a:cs typeface="Arial"/>
              </a:rPr>
              <a:t>s</a:t>
            </a:r>
            <a:r>
              <a:rPr lang="en-US" sz="4000" dirty="0" err="1" smtClean="0">
                <a:latin typeface="Arial"/>
                <a:cs typeface="Arial"/>
              </a:rPr>
              <a:t>u</a:t>
            </a:r>
            <a:r>
              <a:rPr lang="en-US" sz="4000" dirty="0" smtClean="0">
                <a:latin typeface="Arial"/>
                <a:cs typeface="Arial"/>
              </a:rPr>
              <a:t> </a:t>
            </a:r>
            <a:r>
              <a:rPr lang="en-US" sz="4000" dirty="0" err="1" smtClean="0">
                <a:latin typeface="Arial"/>
                <a:cs typeface="Arial"/>
              </a:rPr>
              <a:t>apoyo</a:t>
            </a:r>
            <a:endParaRPr lang="en-US" sz="4000" dirty="0" smtClean="0">
              <a:latin typeface="Arial"/>
              <a:cs typeface="Arial"/>
            </a:endParaRPr>
          </a:p>
          <a:p>
            <a:r>
              <a:rPr lang="en-US" sz="4000" dirty="0" err="1" smtClean="0">
                <a:latin typeface="Arial"/>
                <a:cs typeface="Arial"/>
              </a:rPr>
              <a:t>más</a:t>
            </a:r>
            <a:endParaRPr lang="en-US" sz="4000" dirty="0" smtClean="0">
              <a:latin typeface="Arial"/>
              <a:cs typeface="Arial"/>
            </a:endParaRPr>
          </a:p>
          <a:p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21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297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 persona a quien admiro</vt:lpstr>
      <vt:lpstr>Elizabeth Warren</vt:lpstr>
      <vt:lpstr>más</vt:lpstr>
      <vt:lpstr>más</vt:lpstr>
      <vt:lpstr>Y fin</vt:lpstr>
      <vt:lpstr>Y ahora  te toca</vt:lpstr>
      <vt:lpstr>más</vt:lpstr>
      <vt:lpstr>Las personalidades</vt:lpstr>
      <vt:lpstr>Más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persona a quien admiro</dc:title>
  <dc:creator>Pamela Garcia</dc:creator>
  <cp:lastModifiedBy>Pamela Garcia</cp:lastModifiedBy>
  <cp:revision>6</cp:revision>
  <dcterms:created xsi:type="dcterms:W3CDTF">2016-05-15T13:35:29Z</dcterms:created>
  <dcterms:modified xsi:type="dcterms:W3CDTF">2016-05-15T14:58:03Z</dcterms:modified>
</cp:coreProperties>
</file>