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1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5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8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1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2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3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4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6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9FB93-BD5F-6748-96D0-5BF9D3008E0C}" type="datetimeFigureOut">
              <a:rPr lang="en-US" smtClean="0"/>
              <a:t>4/24/16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E8B96-EA30-6E44-A02A-0A63EC856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6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pel</a:t>
            </a:r>
            <a:r>
              <a:rPr lang="en-US" dirty="0" err="1" smtClean="0"/>
              <a:t>ícula</a:t>
            </a:r>
            <a:r>
              <a:rPr lang="en-US" dirty="0" smtClean="0"/>
              <a:t> o un </a:t>
            </a:r>
            <a:r>
              <a:rPr lang="en-US" dirty="0" err="1" smtClean="0"/>
              <a:t>libro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</a:t>
            </a:r>
            <a:r>
              <a:rPr lang="en-US" dirty="0" err="1" smtClean="0"/>
              <a:t>ñol</a:t>
            </a:r>
            <a:r>
              <a:rPr lang="en-US" dirty="0" smtClean="0"/>
              <a:t> 505</a:t>
            </a:r>
          </a:p>
          <a:p>
            <a:r>
              <a:rPr lang="en-US" dirty="0" smtClean="0"/>
              <a:t>Primavera 2016 </a:t>
            </a:r>
            <a:r>
              <a:rPr lang="en-US" dirty="0" err="1" smtClean="0"/>
              <a:t>clase</a:t>
            </a:r>
            <a:r>
              <a:rPr lang="en-US" dirty="0" smtClean="0"/>
              <a:t>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49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Preguntas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</a:t>
            </a:r>
            <a:r>
              <a:rPr lang="en-US" sz="4000" dirty="0" err="1" smtClean="0"/>
              <a:t>ál</a:t>
            </a:r>
            <a:r>
              <a:rPr lang="en-US" sz="4000" dirty="0" smtClean="0"/>
              <a:t> </a:t>
            </a:r>
            <a:r>
              <a:rPr lang="en-US" sz="4000" dirty="0" err="1" smtClean="0"/>
              <a:t>fue</a:t>
            </a:r>
            <a:r>
              <a:rPr lang="en-US" sz="4000" dirty="0" smtClean="0"/>
              <a:t> la </a:t>
            </a:r>
            <a:r>
              <a:rPr lang="en-US" sz="4000" dirty="0" err="1" smtClean="0"/>
              <a:t>última</a:t>
            </a:r>
            <a:r>
              <a:rPr lang="en-US" sz="4000" dirty="0" smtClean="0"/>
              <a:t> </a:t>
            </a:r>
            <a:r>
              <a:rPr lang="en-US" sz="4000" dirty="0" err="1" smtClean="0"/>
              <a:t>película</a:t>
            </a:r>
            <a:r>
              <a:rPr lang="en-US" sz="4000" dirty="0" smtClean="0"/>
              <a:t>/el </a:t>
            </a:r>
            <a:r>
              <a:rPr lang="en-US" sz="4000" dirty="0" err="1" smtClean="0"/>
              <a:t>último</a:t>
            </a:r>
            <a:r>
              <a:rPr lang="en-US" sz="4000" dirty="0" smtClean="0"/>
              <a:t> </a:t>
            </a:r>
            <a:r>
              <a:rPr lang="en-US" sz="4000" dirty="0" err="1" smtClean="0"/>
              <a:t>libro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viste</a:t>
            </a:r>
            <a:r>
              <a:rPr lang="en-US" sz="4000" dirty="0" smtClean="0"/>
              <a:t>/</a:t>
            </a:r>
            <a:r>
              <a:rPr lang="en-US" sz="4000" dirty="0" err="1" smtClean="0"/>
              <a:t>leíste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¿De </a:t>
            </a:r>
            <a:r>
              <a:rPr lang="en-US" sz="4000" dirty="0" err="1" smtClean="0"/>
              <a:t>qué</a:t>
            </a:r>
            <a:r>
              <a:rPr lang="en-US" sz="4000" dirty="0" smtClean="0"/>
              <a:t> se </a:t>
            </a:r>
            <a:r>
              <a:rPr lang="en-US" sz="4000" dirty="0" err="1" smtClean="0"/>
              <a:t>trataba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Cuál</a:t>
            </a:r>
            <a:r>
              <a:rPr lang="en-US" sz="4000" dirty="0" smtClean="0"/>
              <a:t> </a:t>
            </a:r>
            <a:r>
              <a:rPr lang="en-US" sz="4000" dirty="0" err="1" smtClean="0"/>
              <a:t>fue</a:t>
            </a:r>
            <a:r>
              <a:rPr lang="en-US" sz="4000" dirty="0" smtClean="0"/>
              <a:t> </a:t>
            </a:r>
            <a:r>
              <a:rPr lang="en-US" sz="4000" dirty="0" err="1" smtClean="0"/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personaje</a:t>
            </a:r>
            <a:r>
              <a:rPr lang="en-US" sz="4000" dirty="0" smtClean="0"/>
              <a:t> </a:t>
            </a:r>
            <a:r>
              <a:rPr lang="en-US" sz="4000" dirty="0" err="1" smtClean="0"/>
              <a:t>favorito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4422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gust</a:t>
            </a:r>
            <a:r>
              <a:rPr lang="en-US" sz="4000" dirty="0" err="1" smtClean="0"/>
              <a:t>ó</a:t>
            </a:r>
            <a:r>
              <a:rPr lang="en-US" sz="4000" dirty="0" smtClean="0"/>
              <a:t>?  </a:t>
            </a:r>
            <a:r>
              <a:rPr lang="en-US" sz="4000" dirty="0" err="1" smtClean="0"/>
              <a:t>Explica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qué</a:t>
            </a:r>
            <a:r>
              <a:rPr lang="en-US" sz="4000" dirty="0" smtClean="0"/>
              <a:t> </a:t>
            </a:r>
            <a:r>
              <a:rPr lang="en-US" sz="4000" dirty="0" err="1" smtClean="0"/>
              <a:t>sí</a:t>
            </a:r>
            <a:r>
              <a:rPr lang="en-US" sz="4000" dirty="0" smtClean="0"/>
              <a:t> </a:t>
            </a:r>
            <a:r>
              <a:rPr lang="en-US" sz="4000" smtClean="0"/>
              <a:t>o no</a:t>
            </a:r>
          </a:p>
          <a:p>
            <a:pPr marL="0" indent="0">
              <a:buNone/>
            </a:pP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56632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película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Camino a mi </a:t>
            </a:r>
            <a:r>
              <a:rPr lang="en-US" sz="4000" dirty="0" err="1" smtClean="0"/>
              <a:t>crucero</a:t>
            </a:r>
            <a:r>
              <a:rPr lang="en-US" sz="4000" dirty="0" smtClean="0"/>
              <a:t>, </a:t>
            </a:r>
            <a:r>
              <a:rPr lang="en-US" sz="4000" dirty="0" err="1" smtClean="0"/>
              <a:t>dorm</a:t>
            </a:r>
            <a:r>
              <a:rPr lang="en-US" sz="4000" dirty="0" err="1" smtClean="0"/>
              <a:t>í</a:t>
            </a:r>
            <a:r>
              <a:rPr lang="en-US" sz="4000" dirty="0" smtClean="0"/>
              <a:t> o </a:t>
            </a:r>
            <a:r>
              <a:rPr lang="en-US" sz="4000" dirty="0" err="1" smtClean="0"/>
              <a:t>descansé</a:t>
            </a:r>
            <a:r>
              <a:rPr lang="en-US" sz="4000" dirty="0" smtClean="0"/>
              <a:t> – no </a:t>
            </a:r>
            <a:r>
              <a:rPr lang="en-US" sz="4000" dirty="0" err="1" smtClean="0"/>
              <a:t>miré</a:t>
            </a:r>
            <a:r>
              <a:rPr lang="en-US" sz="4000" dirty="0" smtClean="0"/>
              <a:t> nada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Durante el </a:t>
            </a:r>
            <a:r>
              <a:rPr lang="en-US" sz="4000" dirty="0" err="1" smtClean="0"/>
              <a:t>crucero</a:t>
            </a:r>
            <a:r>
              <a:rPr lang="en-US" sz="4000" dirty="0" smtClean="0"/>
              <a:t>, mi </a:t>
            </a:r>
            <a:r>
              <a:rPr lang="en-US" sz="4000" dirty="0" err="1" smtClean="0"/>
              <a:t>compañera</a:t>
            </a:r>
            <a:r>
              <a:rPr lang="en-US" sz="4000" dirty="0" smtClean="0"/>
              <a:t> de </a:t>
            </a:r>
            <a:r>
              <a:rPr lang="en-US" sz="4000" dirty="0" err="1" smtClean="0"/>
              <a:t>cuarto</a:t>
            </a:r>
            <a:r>
              <a:rPr lang="en-US" sz="4000" dirty="0" smtClean="0"/>
              <a:t> y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err="1" smtClean="0"/>
              <a:t>escuchamos</a:t>
            </a:r>
            <a:r>
              <a:rPr lang="en-US" sz="4000" dirty="0" smtClean="0"/>
              <a:t> </a:t>
            </a:r>
            <a:r>
              <a:rPr lang="en-US" sz="4000" dirty="0" err="1" smtClean="0"/>
              <a:t>mucha</a:t>
            </a:r>
            <a:r>
              <a:rPr lang="en-US" sz="4000" dirty="0" smtClean="0"/>
              <a:t> </a:t>
            </a:r>
            <a:r>
              <a:rPr lang="en-US" sz="4000" dirty="0" err="1" smtClean="0"/>
              <a:t>música</a:t>
            </a:r>
            <a:r>
              <a:rPr lang="en-US" sz="4000" dirty="0" smtClean="0"/>
              <a:t> </a:t>
            </a:r>
            <a:r>
              <a:rPr lang="en-US" sz="4000" dirty="0" err="1" smtClean="0"/>
              <a:t>clásica</a:t>
            </a:r>
            <a:r>
              <a:rPr lang="en-US" sz="4000" dirty="0" smtClean="0"/>
              <a:t> y solo </a:t>
            </a:r>
            <a:r>
              <a:rPr lang="en-US" sz="4000" dirty="0" err="1" smtClean="0"/>
              <a:t>vimos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película</a:t>
            </a:r>
            <a:r>
              <a:rPr lang="en-US" sz="4000" dirty="0" smtClean="0"/>
              <a:t> – </a:t>
            </a:r>
            <a:r>
              <a:rPr lang="en-US" sz="4000" dirty="0" err="1" smtClean="0"/>
              <a:t>Medianoche</a:t>
            </a:r>
            <a:r>
              <a:rPr lang="en-US" sz="4000" dirty="0" smtClean="0"/>
              <a:t> en Paris – </a:t>
            </a:r>
            <a:r>
              <a:rPr lang="en-US" sz="4000" dirty="0" err="1" smtClean="0"/>
              <a:t>dirigida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Woody Allen – </a:t>
            </a:r>
            <a:r>
              <a:rPr lang="en-US" sz="4000" dirty="0" err="1" smtClean="0"/>
              <a:t>actuada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Rachel McAdams y Owen Wilson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97182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resumen</a:t>
            </a:r>
            <a:r>
              <a:rPr lang="en-US" dirty="0" smtClean="0"/>
              <a:t> (</a:t>
            </a:r>
            <a:r>
              <a:rPr lang="en-US" dirty="0" err="1" smtClean="0"/>
              <a:t>resumir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En el </a:t>
            </a:r>
            <a:r>
              <a:rPr lang="en-US" sz="4000" dirty="0" err="1" smtClean="0"/>
              <a:t>avi</a:t>
            </a:r>
            <a:r>
              <a:rPr lang="en-US" sz="4000" dirty="0" err="1" smtClean="0"/>
              <a:t>ón</a:t>
            </a:r>
            <a:r>
              <a:rPr lang="en-US" sz="4000" dirty="0" smtClean="0"/>
              <a:t> de </a:t>
            </a:r>
            <a:r>
              <a:rPr lang="en-US" sz="4000" dirty="0" err="1" smtClean="0"/>
              <a:t>vuelta</a:t>
            </a:r>
            <a:r>
              <a:rPr lang="en-US" sz="4000" dirty="0" smtClean="0"/>
              <a:t>, era de </a:t>
            </a:r>
            <a:r>
              <a:rPr lang="en-US" sz="4000" dirty="0" err="1" smtClean="0"/>
              <a:t>día</a:t>
            </a:r>
            <a:r>
              <a:rPr lang="en-US" sz="4000" dirty="0" smtClean="0"/>
              <a:t> y </a:t>
            </a:r>
            <a:r>
              <a:rPr lang="en-US" sz="4000" dirty="0" err="1" smtClean="0"/>
              <a:t>miré</a:t>
            </a:r>
            <a:r>
              <a:rPr lang="en-US" sz="4000" dirty="0" smtClean="0"/>
              <a:t> El gran </a:t>
            </a:r>
            <a:r>
              <a:rPr lang="en-US" sz="4000" dirty="0" err="1" smtClean="0"/>
              <a:t>corto</a:t>
            </a:r>
            <a:r>
              <a:rPr lang="en-US" sz="4000" dirty="0" smtClean="0"/>
              <a:t> (vender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acciones</a:t>
            </a:r>
            <a:r>
              <a:rPr lang="en-US" sz="4000" dirty="0" smtClean="0"/>
              <a:t> en </a:t>
            </a:r>
            <a:r>
              <a:rPr lang="en-US" sz="4000" dirty="0" err="1" smtClean="0"/>
              <a:t>corto</a:t>
            </a:r>
            <a:r>
              <a:rPr lang="en-US" sz="4000" dirty="0" smtClean="0"/>
              <a:t>) con Steve </a:t>
            </a:r>
            <a:r>
              <a:rPr lang="en-US" sz="4000" dirty="0" err="1" smtClean="0"/>
              <a:t>Carell</a:t>
            </a:r>
            <a:r>
              <a:rPr lang="en-US" sz="4000" dirty="0" smtClean="0"/>
              <a:t>, Brad Pitt y Ryan Gosling.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Me </a:t>
            </a:r>
            <a:r>
              <a:rPr lang="en-US" sz="4000" dirty="0" err="1" smtClean="0"/>
              <a:t>gustó</a:t>
            </a:r>
            <a:r>
              <a:rPr lang="en-US" sz="4000" dirty="0" smtClean="0"/>
              <a:t> </a:t>
            </a:r>
            <a:r>
              <a:rPr lang="en-US" sz="4000" dirty="0" err="1" smtClean="0"/>
              <a:t>muchísimo</a:t>
            </a:r>
            <a:r>
              <a:rPr lang="en-US" sz="4000" dirty="0" smtClean="0"/>
              <a:t> la </a:t>
            </a:r>
            <a:r>
              <a:rPr lang="en-US" sz="4000" dirty="0" err="1" smtClean="0"/>
              <a:t>primera</a:t>
            </a:r>
            <a:r>
              <a:rPr lang="en-US" sz="4000" dirty="0" smtClean="0"/>
              <a:t> </a:t>
            </a:r>
            <a:r>
              <a:rPr lang="en-US" sz="4000" dirty="0" err="1" smtClean="0"/>
              <a:t>película</a:t>
            </a:r>
            <a:r>
              <a:rPr lang="en-US" sz="4000" dirty="0" smtClean="0"/>
              <a:t> </a:t>
            </a:r>
            <a:r>
              <a:rPr lang="en-US" sz="4000" dirty="0" err="1" smtClean="0"/>
              <a:t>porque</a:t>
            </a:r>
            <a:r>
              <a:rPr lang="en-US" sz="4000" dirty="0" smtClean="0"/>
              <a:t> </a:t>
            </a:r>
            <a:r>
              <a:rPr lang="en-US" sz="4000" dirty="0" err="1" smtClean="0"/>
              <a:t>aprendí</a:t>
            </a:r>
            <a:r>
              <a:rPr lang="en-US" sz="4000" dirty="0" smtClean="0"/>
              <a:t> mucho </a:t>
            </a:r>
            <a:r>
              <a:rPr lang="en-US" sz="4000" dirty="0" err="1" smtClean="0"/>
              <a:t>sobre</a:t>
            </a:r>
            <a:r>
              <a:rPr lang="en-US" sz="4000" dirty="0" smtClean="0"/>
              <a:t> los </a:t>
            </a:r>
            <a:r>
              <a:rPr lang="en-US" sz="4000" dirty="0" err="1" smtClean="0"/>
              <a:t>grandes</a:t>
            </a:r>
            <a:r>
              <a:rPr lang="en-US" sz="4000" dirty="0" smtClean="0"/>
              <a:t> </a:t>
            </a:r>
            <a:r>
              <a:rPr lang="en-US" sz="4000" dirty="0" err="1" smtClean="0"/>
              <a:t>escritores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pasaron</a:t>
            </a:r>
            <a:r>
              <a:rPr lang="en-US" sz="4000" dirty="0" smtClean="0"/>
              <a:t> el principio del </a:t>
            </a:r>
            <a:r>
              <a:rPr lang="en-US" sz="4000" dirty="0" err="1" smtClean="0"/>
              <a:t>siglo</a:t>
            </a:r>
            <a:r>
              <a:rPr lang="en-US" sz="4000" dirty="0" smtClean="0"/>
              <a:t> </a:t>
            </a:r>
            <a:r>
              <a:rPr lang="en-US" sz="4000" dirty="0" err="1" smtClean="0"/>
              <a:t>veinte</a:t>
            </a:r>
            <a:r>
              <a:rPr lang="en-US" sz="4000" dirty="0" smtClean="0"/>
              <a:t> en Paris – </a:t>
            </a:r>
            <a:r>
              <a:rPr lang="en-US" sz="4000" dirty="0" err="1" smtClean="0"/>
              <a:t>como</a:t>
            </a:r>
            <a:r>
              <a:rPr lang="en-US" sz="4000" dirty="0" smtClean="0"/>
              <a:t> Hemingway,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2704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F. Scott Fitzgerald y Gertrude Stein, y </a:t>
            </a:r>
            <a:r>
              <a:rPr lang="en-US" sz="4000" dirty="0" err="1" smtClean="0"/>
              <a:t>tambi</a:t>
            </a:r>
            <a:r>
              <a:rPr lang="en-US" sz="4000" dirty="0" err="1" smtClean="0"/>
              <a:t>én</a:t>
            </a:r>
            <a:r>
              <a:rPr lang="en-US" sz="4000" dirty="0" smtClean="0"/>
              <a:t> el </a:t>
            </a:r>
            <a:r>
              <a:rPr lang="en-US" sz="4000" dirty="0" err="1" smtClean="0"/>
              <a:t>pintor</a:t>
            </a:r>
            <a:r>
              <a:rPr lang="en-US" sz="4000" dirty="0" smtClean="0"/>
              <a:t> Pablo Picasso.</a:t>
            </a:r>
          </a:p>
          <a:p>
            <a:pPr marL="0" indent="0">
              <a:buNone/>
            </a:pPr>
            <a:r>
              <a:rPr lang="en-US" sz="4000" dirty="0" smtClean="0"/>
              <a:t>El </a:t>
            </a:r>
            <a:r>
              <a:rPr lang="en-US" sz="4000" dirty="0" err="1" smtClean="0"/>
              <a:t>argumento</a:t>
            </a:r>
            <a:r>
              <a:rPr lang="en-US" sz="4000" dirty="0" smtClean="0"/>
              <a:t>/</a:t>
            </a:r>
            <a:r>
              <a:rPr lang="en-US" sz="4000" dirty="0" err="1" smtClean="0"/>
              <a:t>tema</a:t>
            </a:r>
            <a:r>
              <a:rPr lang="en-US" sz="4000" dirty="0" smtClean="0"/>
              <a:t>/</a:t>
            </a:r>
            <a:r>
              <a:rPr lang="en-US" sz="4000" dirty="0" err="1" smtClean="0"/>
              <a:t>caracterización</a:t>
            </a:r>
            <a:r>
              <a:rPr lang="en-US" sz="4000" dirty="0" smtClean="0"/>
              <a:t>/</a:t>
            </a:r>
            <a:r>
              <a:rPr lang="en-US" sz="4000" dirty="0" err="1" smtClean="0"/>
              <a:t>conflicto</a:t>
            </a:r>
            <a:r>
              <a:rPr lang="en-US" sz="4000" dirty="0" smtClean="0"/>
              <a:t>/</a:t>
            </a:r>
            <a:r>
              <a:rPr lang="en-US" sz="4000" dirty="0" err="1" smtClean="0"/>
              <a:t>desenlace</a:t>
            </a:r>
            <a:r>
              <a:rPr lang="en-US" sz="4000" dirty="0" smtClean="0"/>
              <a:t> (</a:t>
            </a:r>
            <a:r>
              <a:rPr lang="en-US" sz="4000" dirty="0" err="1" smtClean="0"/>
              <a:t>resolución</a:t>
            </a:r>
            <a:r>
              <a:rPr lang="en-US" sz="4000" dirty="0" smtClean="0"/>
              <a:t>)/</a:t>
            </a:r>
            <a:r>
              <a:rPr lang="en-US" sz="4000" dirty="0" err="1" smtClean="0"/>
              <a:t>tono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Se </a:t>
            </a:r>
            <a:r>
              <a:rPr lang="en-US" sz="4000" dirty="0" err="1" smtClean="0"/>
              <a:t>trataba</a:t>
            </a:r>
            <a:r>
              <a:rPr lang="en-US" sz="4000" dirty="0" smtClean="0"/>
              <a:t> de </a:t>
            </a:r>
            <a:r>
              <a:rPr lang="en-US" sz="4000" dirty="0" err="1" smtClean="0"/>
              <a:t>siempre</a:t>
            </a:r>
            <a:r>
              <a:rPr lang="en-US" sz="4000" dirty="0" smtClean="0"/>
              <a:t> </a:t>
            </a:r>
            <a:r>
              <a:rPr lang="en-US" sz="4000" dirty="0" err="1" smtClean="0"/>
              <a:t>querer</a:t>
            </a:r>
            <a:r>
              <a:rPr lang="en-US" sz="4000" dirty="0" smtClean="0"/>
              <a:t> lo </a:t>
            </a:r>
            <a:r>
              <a:rPr lang="en-US" sz="4000" dirty="0" err="1" smtClean="0"/>
              <a:t>que</a:t>
            </a:r>
            <a:r>
              <a:rPr lang="en-US" sz="4000" dirty="0" smtClean="0"/>
              <a:t> no </a:t>
            </a:r>
            <a:r>
              <a:rPr lang="en-US" sz="4000" dirty="0" err="1" smtClean="0"/>
              <a:t>tienes</a:t>
            </a:r>
            <a:r>
              <a:rPr lang="en-US" sz="4000" dirty="0" smtClean="0"/>
              <a:t> y no </a:t>
            </a:r>
            <a:r>
              <a:rPr lang="en-US" sz="4000" dirty="0" err="1" smtClean="0"/>
              <a:t>aceptar</a:t>
            </a:r>
            <a:r>
              <a:rPr lang="en-US" sz="4000" dirty="0" smtClean="0"/>
              <a:t> lo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sí</a:t>
            </a:r>
            <a:r>
              <a:rPr lang="en-US" sz="4000" dirty="0" smtClean="0"/>
              <a:t> </a:t>
            </a:r>
            <a:r>
              <a:rPr lang="en-US" sz="4000" dirty="0" err="1" smtClean="0"/>
              <a:t>tienes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276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¿y la </a:t>
            </a:r>
            <a:r>
              <a:rPr lang="en-US" dirty="0" err="1" smtClean="0"/>
              <a:t>otra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otra</a:t>
            </a:r>
            <a:r>
              <a:rPr lang="en-US" sz="4000" dirty="0" smtClean="0"/>
              <a:t> </a:t>
            </a:r>
            <a:r>
              <a:rPr lang="en-US" sz="4000" dirty="0" err="1" smtClean="0"/>
              <a:t>peli</a:t>
            </a:r>
            <a:r>
              <a:rPr lang="en-US" sz="4000" dirty="0" smtClean="0"/>
              <a:t> se </a:t>
            </a:r>
            <a:r>
              <a:rPr lang="en-US" sz="4000" dirty="0" err="1" smtClean="0"/>
              <a:t>trataba</a:t>
            </a:r>
            <a:r>
              <a:rPr lang="en-US" sz="4000" dirty="0" smtClean="0"/>
              <a:t> de la </a:t>
            </a:r>
            <a:r>
              <a:rPr lang="en-US" sz="4000" dirty="0" err="1" smtClean="0"/>
              <a:t>ca</a:t>
            </a:r>
            <a:r>
              <a:rPr lang="en-US" sz="4000" dirty="0" err="1" smtClean="0"/>
              <a:t>ída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bancos</a:t>
            </a:r>
            <a:r>
              <a:rPr lang="en-US" sz="4000" dirty="0" smtClean="0"/>
              <a:t> en el </a:t>
            </a:r>
            <a:r>
              <a:rPr lang="en-US" sz="4000" dirty="0" err="1" smtClean="0"/>
              <a:t>año</a:t>
            </a:r>
            <a:r>
              <a:rPr lang="en-US" sz="4000" dirty="0" smtClean="0"/>
              <a:t> 2007-8.  No </a:t>
            </a:r>
            <a:r>
              <a:rPr lang="en-US" sz="4000" dirty="0" err="1" smtClean="0"/>
              <a:t>entendí</a:t>
            </a:r>
            <a:r>
              <a:rPr lang="en-US" sz="4000" dirty="0" smtClean="0"/>
              <a:t> </a:t>
            </a:r>
            <a:r>
              <a:rPr lang="en-US" sz="4000" dirty="0" err="1" smtClean="0"/>
              <a:t>todo</a:t>
            </a:r>
            <a:r>
              <a:rPr lang="en-US" sz="4000" dirty="0" smtClean="0"/>
              <a:t> </a:t>
            </a:r>
            <a:r>
              <a:rPr lang="en-US" sz="4000" dirty="0" err="1" smtClean="0"/>
              <a:t>porque</a:t>
            </a:r>
            <a:r>
              <a:rPr lang="en-US" sz="4000" dirty="0" smtClean="0"/>
              <a:t> no </a:t>
            </a:r>
            <a:r>
              <a:rPr lang="en-US" sz="4000" dirty="0" err="1" smtClean="0"/>
              <a:t>sé</a:t>
            </a:r>
            <a:r>
              <a:rPr lang="en-US" sz="4000" dirty="0" smtClean="0"/>
              <a:t> nada de la </a:t>
            </a:r>
            <a:r>
              <a:rPr lang="en-US" sz="4000" dirty="0" err="1" smtClean="0"/>
              <a:t>bolsa</a:t>
            </a:r>
            <a:r>
              <a:rPr lang="en-US" sz="4000" dirty="0" smtClean="0"/>
              <a:t>  </a:t>
            </a:r>
            <a:r>
              <a:rPr lang="en-US" sz="4000" dirty="0" err="1" smtClean="0"/>
              <a:t>ni</a:t>
            </a:r>
            <a:r>
              <a:rPr lang="en-US" sz="4000" dirty="0" smtClean="0"/>
              <a:t> de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acciones</a:t>
            </a:r>
            <a:r>
              <a:rPr lang="en-US" sz="4000" dirty="0" smtClean="0"/>
              <a:t> </a:t>
            </a:r>
            <a:r>
              <a:rPr lang="en-US" sz="4000" dirty="0" err="1" smtClean="0"/>
              <a:t>ni</a:t>
            </a:r>
            <a:r>
              <a:rPr lang="en-US" sz="4000" dirty="0" smtClean="0"/>
              <a:t> de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estrategias</a:t>
            </a:r>
            <a:r>
              <a:rPr lang="en-US" sz="4000" dirty="0" smtClean="0"/>
              <a:t> de los </a:t>
            </a:r>
            <a:r>
              <a:rPr lang="en-US" sz="4000" dirty="0" err="1" smtClean="0"/>
              <a:t>grandes</a:t>
            </a:r>
            <a:r>
              <a:rPr lang="en-US" sz="4000" dirty="0" smtClean="0"/>
              <a:t> </a:t>
            </a:r>
            <a:r>
              <a:rPr lang="en-US" sz="4000" dirty="0" err="1" smtClean="0"/>
              <a:t>economistas</a:t>
            </a:r>
            <a:r>
              <a:rPr lang="en-US" sz="4000" dirty="0" smtClean="0"/>
              <a:t> y </a:t>
            </a:r>
            <a:r>
              <a:rPr lang="en-US" sz="4000" dirty="0" err="1" smtClean="0"/>
              <a:t>banqueros</a:t>
            </a:r>
            <a:r>
              <a:rPr lang="en-US" sz="4000" dirty="0" smtClean="0"/>
              <a:t> </a:t>
            </a:r>
            <a:r>
              <a:rPr lang="en-US" sz="4000" dirty="0" err="1" smtClean="0"/>
              <a:t>pero</a:t>
            </a:r>
            <a:r>
              <a:rPr lang="en-US" sz="4000" dirty="0" smtClean="0"/>
              <a:t> me </a:t>
            </a:r>
            <a:r>
              <a:rPr lang="en-US" sz="4000" dirty="0" err="1" smtClean="0"/>
              <a:t>gustó</a:t>
            </a:r>
            <a:r>
              <a:rPr lang="en-US" sz="4000" dirty="0" smtClean="0"/>
              <a:t> lo </a:t>
            </a:r>
            <a:r>
              <a:rPr lang="en-US" sz="4000" dirty="0" err="1" smtClean="0"/>
              <a:t>que</a:t>
            </a:r>
            <a:r>
              <a:rPr lang="en-US" sz="4000" dirty="0" smtClean="0"/>
              <a:t> </a:t>
            </a:r>
            <a:r>
              <a:rPr lang="en-US" sz="4000" dirty="0" err="1" smtClean="0"/>
              <a:t>pude</a:t>
            </a:r>
            <a:r>
              <a:rPr lang="en-US" sz="4000" dirty="0" smtClean="0"/>
              <a:t> </a:t>
            </a:r>
            <a:r>
              <a:rPr lang="en-US" sz="4000" dirty="0" err="1" smtClean="0"/>
              <a:t>entender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058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</a:t>
            </a:r>
            <a:r>
              <a:rPr lang="en-US" dirty="0" err="1" smtClean="0"/>
              <a:t>é</a:t>
            </a:r>
            <a:r>
              <a:rPr lang="en-US" dirty="0" err="1" smtClean="0"/>
              <a:t>nero</a:t>
            </a:r>
            <a:r>
              <a:rPr lang="en-US" dirty="0" smtClean="0"/>
              <a:t> de </a:t>
            </a:r>
            <a:r>
              <a:rPr lang="en-US" dirty="0" err="1" smtClean="0"/>
              <a:t>libros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La </a:t>
            </a:r>
            <a:r>
              <a:rPr lang="en-US" sz="4000" dirty="0" err="1" smtClean="0"/>
              <a:t>clase</a:t>
            </a:r>
            <a:r>
              <a:rPr lang="en-US" sz="4000" dirty="0" smtClean="0"/>
              <a:t> de </a:t>
            </a:r>
            <a:r>
              <a:rPr lang="en-US" sz="4000" dirty="0" err="1" smtClean="0"/>
              <a:t>libros</a:t>
            </a:r>
            <a:r>
              <a:rPr lang="en-US" sz="4000" dirty="0" smtClean="0"/>
              <a:t> </a:t>
            </a:r>
            <a:r>
              <a:rPr lang="en-US" sz="4000" dirty="0" err="1" smtClean="0"/>
              <a:t>que</a:t>
            </a:r>
            <a:r>
              <a:rPr lang="en-US" sz="4000" dirty="0" smtClean="0"/>
              <a:t> me </a:t>
            </a:r>
            <a:r>
              <a:rPr lang="en-US" sz="4000" dirty="0" err="1" smtClean="0"/>
              <a:t>gustan</a:t>
            </a:r>
            <a:r>
              <a:rPr lang="en-US" sz="4000" dirty="0" smtClean="0"/>
              <a:t> son los </a:t>
            </a:r>
            <a:r>
              <a:rPr lang="en-US" sz="4000" dirty="0" err="1" smtClean="0"/>
              <a:t>misterios</a:t>
            </a:r>
            <a:r>
              <a:rPr lang="en-US" sz="4000" dirty="0" smtClean="0"/>
              <a:t> –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ejemplo</a:t>
            </a:r>
            <a:r>
              <a:rPr lang="en-US" sz="4000" dirty="0" smtClean="0"/>
              <a:t> me </a:t>
            </a:r>
            <a:r>
              <a:rPr lang="en-US" sz="4000" dirty="0" err="1" smtClean="0"/>
              <a:t>est</a:t>
            </a:r>
            <a:r>
              <a:rPr lang="en-US" sz="4000" dirty="0" err="1" smtClean="0"/>
              <a:t>á</a:t>
            </a:r>
            <a:r>
              <a:rPr lang="en-US" sz="4000" dirty="0" smtClean="0"/>
              <a:t> </a:t>
            </a:r>
            <a:r>
              <a:rPr lang="en-US" sz="4000" dirty="0" err="1" smtClean="0"/>
              <a:t>encantando</a:t>
            </a:r>
            <a:r>
              <a:rPr lang="en-US" sz="4000" dirty="0" smtClean="0"/>
              <a:t> la </a:t>
            </a:r>
            <a:r>
              <a:rPr lang="en-US" sz="4000" dirty="0" err="1" smtClean="0"/>
              <a:t>serie</a:t>
            </a:r>
            <a:r>
              <a:rPr lang="en-US" sz="4000" dirty="0" smtClean="0"/>
              <a:t> de </a:t>
            </a:r>
            <a:r>
              <a:rPr lang="en-US" sz="4000" dirty="0" smtClean="0"/>
              <a:t>JK Rowling – </a:t>
            </a:r>
            <a:r>
              <a:rPr lang="en-US" sz="4000" dirty="0" err="1" smtClean="0"/>
              <a:t>Cormoran</a:t>
            </a:r>
            <a:r>
              <a:rPr lang="en-US" sz="4000" dirty="0" smtClean="0"/>
              <a:t> Strike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Y </a:t>
            </a:r>
            <a:r>
              <a:rPr lang="en-US" sz="4000" dirty="0" err="1" smtClean="0"/>
              <a:t>ahora</a:t>
            </a:r>
            <a:r>
              <a:rPr lang="en-US" sz="4000" dirty="0" smtClean="0"/>
              <a:t> </a:t>
            </a:r>
            <a:r>
              <a:rPr lang="en-US" sz="4000" dirty="0" err="1" smtClean="0"/>
              <a:t>te</a:t>
            </a:r>
            <a:r>
              <a:rPr lang="en-US" sz="4000" dirty="0" smtClean="0"/>
              <a:t> </a:t>
            </a:r>
            <a:r>
              <a:rPr lang="en-US" sz="4000" dirty="0" err="1" smtClean="0"/>
              <a:t>toca</a:t>
            </a:r>
            <a:r>
              <a:rPr lang="en-US" sz="4000" dirty="0" smtClean="0"/>
              <a:t> a </a:t>
            </a:r>
            <a:r>
              <a:rPr lang="en-US" sz="4000" dirty="0" err="1" smtClean="0"/>
              <a:t>ti</a:t>
            </a:r>
            <a:r>
              <a:rPr lang="en-US" sz="4000" dirty="0" smtClean="0"/>
              <a:t>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601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en el </a:t>
            </a:r>
            <a:r>
              <a:rPr lang="en-US" dirty="0" err="1" smtClean="0"/>
              <a:t>pasado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Hab</a:t>
            </a:r>
            <a:r>
              <a:rPr lang="en-US" sz="4000" dirty="0" err="1" smtClean="0"/>
              <a:t>ía</a:t>
            </a:r>
            <a:r>
              <a:rPr lang="en-US" sz="4000" dirty="0" smtClean="0"/>
              <a:t> ________ </a:t>
            </a:r>
            <a:r>
              <a:rPr lang="en-US" sz="4000" dirty="0" err="1" smtClean="0"/>
              <a:t>personajes</a:t>
            </a:r>
            <a:r>
              <a:rPr lang="en-US" sz="4000" dirty="0" smtClean="0"/>
              <a:t> </a:t>
            </a:r>
            <a:r>
              <a:rPr lang="en-US" sz="4000" dirty="0" err="1" smtClean="0"/>
              <a:t>principales</a:t>
            </a:r>
            <a:r>
              <a:rPr lang="en-US" sz="4000" dirty="0" smtClean="0"/>
              <a:t>/ </a:t>
            </a:r>
            <a:r>
              <a:rPr lang="en-US" sz="4000" dirty="0" err="1" smtClean="0"/>
              <a:t>protagonistas</a:t>
            </a:r>
            <a:r>
              <a:rPr lang="en-US" sz="4000" dirty="0" smtClean="0"/>
              <a:t>/</a:t>
            </a:r>
            <a:r>
              <a:rPr lang="en-US" sz="4000" dirty="0" err="1" smtClean="0"/>
              <a:t>antagonistas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Era </a:t>
            </a:r>
            <a:r>
              <a:rPr lang="en-US" sz="4000" dirty="0" err="1" smtClean="0"/>
              <a:t>fuerte</a:t>
            </a:r>
            <a:r>
              <a:rPr lang="en-US" sz="4000" dirty="0" smtClean="0"/>
              <a:t>, </a:t>
            </a:r>
            <a:r>
              <a:rPr lang="en-US" sz="4000" dirty="0" err="1" smtClean="0"/>
              <a:t>débil</a:t>
            </a:r>
            <a:r>
              <a:rPr lang="en-US" sz="4000" dirty="0" smtClean="0"/>
              <a:t>, </a:t>
            </a:r>
            <a:r>
              <a:rPr lang="en-US" sz="4000" dirty="0" err="1" smtClean="0"/>
              <a:t>simpático</a:t>
            </a:r>
            <a:r>
              <a:rPr lang="en-US" sz="4000" dirty="0" smtClean="0"/>
              <a:t>, </a:t>
            </a:r>
            <a:r>
              <a:rPr lang="en-US" sz="4000" dirty="0" err="1" smtClean="0"/>
              <a:t>antipático</a:t>
            </a:r>
            <a:r>
              <a:rPr lang="en-US" sz="4000" dirty="0" smtClean="0"/>
              <a:t>, </a:t>
            </a:r>
            <a:r>
              <a:rPr lang="en-US" sz="4000" dirty="0" err="1" smtClean="0"/>
              <a:t>triste</a:t>
            </a:r>
            <a:r>
              <a:rPr lang="en-US" sz="4000" dirty="0" smtClean="0"/>
              <a:t>, </a:t>
            </a:r>
            <a:r>
              <a:rPr lang="en-US" sz="4000" dirty="0" err="1" smtClean="0"/>
              <a:t>feliz</a:t>
            </a:r>
            <a:r>
              <a:rPr lang="en-US" sz="4000" dirty="0" smtClean="0"/>
              <a:t>, </a:t>
            </a:r>
            <a:r>
              <a:rPr lang="en-US" sz="4000" dirty="0" err="1" smtClean="0"/>
              <a:t>alegre</a:t>
            </a:r>
            <a:r>
              <a:rPr lang="en-US" sz="4000" dirty="0" smtClean="0"/>
              <a:t>, </a:t>
            </a:r>
            <a:r>
              <a:rPr lang="en-US" sz="4000" dirty="0" err="1" smtClean="0"/>
              <a:t>energético</a:t>
            </a:r>
            <a:r>
              <a:rPr lang="en-US" sz="4000" dirty="0" smtClean="0"/>
              <a:t> (</a:t>
            </a:r>
            <a:r>
              <a:rPr lang="en-US" sz="4000" dirty="0" err="1" smtClean="0"/>
              <a:t>enérgico</a:t>
            </a:r>
            <a:r>
              <a:rPr lang="en-US" sz="4000" dirty="0" smtClean="0"/>
              <a:t>)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058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</a:t>
            </a:r>
            <a:r>
              <a:rPr lang="en-US" dirty="0" err="1" smtClean="0"/>
              <a:t>ás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Viv</a:t>
            </a:r>
            <a:r>
              <a:rPr lang="en-US" sz="4000" dirty="0" err="1" smtClean="0"/>
              <a:t>ía</a:t>
            </a:r>
            <a:r>
              <a:rPr lang="en-US" sz="4000" dirty="0" smtClean="0"/>
              <a:t> en  (</a:t>
            </a:r>
            <a:r>
              <a:rPr lang="en-US" sz="4000" dirty="0" err="1" smtClean="0"/>
              <a:t>lugar</a:t>
            </a:r>
            <a:r>
              <a:rPr lang="en-US" sz="4000" dirty="0" smtClean="0"/>
              <a:t>, </a:t>
            </a:r>
            <a:r>
              <a:rPr lang="en-US" sz="4000" dirty="0" err="1" smtClean="0"/>
              <a:t>tiempo</a:t>
            </a:r>
            <a:r>
              <a:rPr lang="en-US" sz="4000" dirty="0" smtClean="0"/>
              <a:t>, con…)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Se </a:t>
            </a:r>
            <a:r>
              <a:rPr lang="en-US" sz="4000" dirty="0" err="1" smtClean="0"/>
              <a:t>trataba</a:t>
            </a:r>
            <a:r>
              <a:rPr lang="en-US" sz="4000" dirty="0" smtClean="0"/>
              <a:t> de (</a:t>
            </a:r>
            <a:r>
              <a:rPr lang="en-US" sz="4000" dirty="0" err="1" smtClean="0"/>
              <a:t>tema</a:t>
            </a:r>
            <a:r>
              <a:rPr lang="en-US" sz="4000" dirty="0" smtClean="0"/>
              <a:t>)… </a:t>
            </a:r>
            <a:r>
              <a:rPr lang="en-US" sz="4000" dirty="0" err="1" smtClean="0"/>
              <a:t>generalmente</a:t>
            </a:r>
            <a:r>
              <a:rPr lang="en-US" sz="4000" dirty="0" smtClean="0"/>
              <a:t> </a:t>
            </a:r>
            <a:r>
              <a:rPr lang="en-US" sz="4000" dirty="0" err="1" smtClean="0"/>
              <a:t>las</a:t>
            </a:r>
            <a:r>
              <a:rPr lang="en-US" sz="4000" dirty="0" smtClean="0"/>
              <a:t> </a:t>
            </a:r>
            <a:r>
              <a:rPr lang="en-US" sz="4000" dirty="0" err="1" smtClean="0"/>
              <a:t>descripciones</a:t>
            </a:r>
            <a:r>
              <a:rPr lang="en-US" sz="4000" dirty="0" smtClean="0"/>
              <a:t> son en el </a:t>
            </a:r>
            <a:r>
              <a:rPr lang="en-US" sz="4000" dirty="0" err="1" smtClean="0"/>
              <a:t>imperfecto</a:t>
            </a:r>
            <a:r>
              <a:rPr lang="en-US" sz="4000" dirty="0" smtClean="0"/>
              <a:t>: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ba	</a:t>
            </a:r>
            <a:r>
              <a:rPr lang="en-US" dirty="0" err="1" smtClean="0"/>
              <a:t>ábamos</a:t>
            </a:r>
            <a:r>
              <a:rPr lang="en-US" dirty="0" smtClean="0"/>
              <a:t>			</a:t>
            </a:r>
            <a:r>
              <a:rPr lang="en-US" dirty="0" err="1" smtClean="0"/>
              <a:t>ía</a:t>
            </a:r>
            <a:r>
              <a:rPr lang="en-US" dirty="0" smtClean="0"/>
              <a:t>	</a:t>
            </a:r>
            <a:r>
              <a:rPr lang="en-US" dirty="0" err="1" smtClean="0"/>
              <a:t>íamos</a:t>
            </a:r>
            <a:r>
              <a:rPr lang="en-US" dirty="0" smtClean="0"/>
              <a:t>			</a:t>
            </a:r>
            <a:r>
              <a:rPr lang="en-US" dirty="0" err="1" smtClean="0"/>
              <a:t>ser</a:t>
            </a:r>
            <a:r>
              <a:rPr lang="en-US" dirty="0" smtClean="0"/>
              <a:t> -era</a:t>
            </a:r>
          </a:p>
          <a:p>
            <a:pPr marL="0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bas</a:t>
            </a:r>
            <a:r>
              <a:rPr lang="en-US" dirty="0" smtClean="0"/>
              <a:t>	</a:t>
            </a:r>
            <a:r>
              <a:rPr lang="en-US" dirty="0" err="1" smtClean="0"/>
              <a:t>abais</a:t>
            </a:r>
            <a:r>
              <a:rPr lang="en-US" dirty="0" smtClean="0"/>
              <a:t>				</a:t>
            </a:r>
            <a:r>
              <a:rPr lang="en-US" dirty="0" err="1" smtClean="0"/>
              <a:t>ías</a:t>
            </a:r>
            <a:r>
              <a:rPr lang="en-US" dirty="0" smtClean="0"/>
              <a:t>  </a:t>
            </a:r>
            <a:r>
              <a:rPr lang="en-US" dirty="0" err="1" smtClean="0"/>
              <a:t>íais</a:t>
            </a:r>
            <a:r>
              <a:rPr lang="en-US" dirty="0" smtClean="0"/>
              <a:t>				</a:t>
            </a:r>
            <a:r>
              <a:rPr lang="en-US" dirty="0" err="1" smtClean="0"/>
              <a:t>ver-veía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ba	</a:t>
            </a:r>
            <a:r>
              <a:rPr lang="en-US" dirty="0" err="1" smtClean="0"/>
              <a:t>aban</a:t>
            </a:r>
            <a:r>
              <a:rPr lang="en-US" dirty="0" smtClean="0"/>
              <a:t>				</a:t>
            </a:r>
            <a:r>
              <a:rPr lang="en-US" dirty="0" err="1" smtClean="0"/>
              <a:t>ía</a:t>
            </a:r>
            <a:r>
              <a:rPr lang="en-US" dirty="0" smtClean="0"/>
              <a:t>	</a:t>
            </a:r>
            <a:r>
              <a:rPr lang="en-US" dirty="0" err="1" smtClean="0"/>
              <a:t>íamos</a:t>
            </a:r>
            <a:r>
              <a:rPr lang="en-US" dirty="0" smtClean="0"/>
              <a:t>			</a:t>
            </a:r>
            <a:r>
              <a:rPr lang="en-US" dirty="0" err="1" smtClean="0"/>
              <a:t>ir</a:t>
            </a:r>
            <a:r>
              <a:rPr lang="en-US" dirty="0" smtClean="0"/>
              <a:t> - </a:t>
            </a:r>
            <a:r>
              <a:rPr lang="en-US" dirty="0" err="1" smtClean="0"/>
              <a:t>iba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8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Acciones</a:t>
            </a:r>
            <a:r>
              <a:rPr lang="en-US" dirty="0" smtClean="0"/>
              <a:t> en un </a:t>
            </a:r>
            <a:r>
              <a:rPr lang="en-US" dirty="0" err="1" smtClean="0"/>
              <a:t>momento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é</a:t>
            </a:r>
            <a:r>
              <a:rPr lang="en-US" dirty="0" smtClean="0"/>
              <a:t>		</a:t>
            </a:r>
            <a:r>
              <a:rPr lang="en-US" dirty="0" err="1" smtClean="0"/>
              <a:t>amos</a:t>
            </a:r>
            <a:r>
              <a:rPr lang="en-US" dirty="0" smtClean="0"/>
              <a:t>				</a:t>
            </a:r>
            <a:r>
              <a:rPr lang="en-US" dirty="0" err="1" smtClean="0"/>
              <a:t>í</a:t>
            </a:r>
            <a:r>
              <a:rPr lang="en-US" dirty="0" smtClean="0"/>
              <a:t>		</a:t>
            </a:r>
            <a:r>
              <a:rPr lang="en-US" dirty="0" err="1" smtClean="0"/>
              <a:t>imos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aste</a:t>
            </a:r>
            <a:r>
              <a:rPr lang="en-US" dirty="0" smtClean="0"/>
              <a:t>	</a:t>
            </a:r>
            <a:r>
              <a:rPr lang="en-US" dirty="0" err="1" smtClean="0"/>
              <a:t>asteis</a:t>
            </a:r>
            <a:r>
              <a:rPr lang="en-US" dirty="0" smtClean="0"/>
              <a:t>				</a:t>
            </a:r>
            <a:r>
              <a:rPr lang="en-US" dirty="0" err="1" smtClean="0"/>
              <a:t>iste</a:t>
            </a:r>
            <a:r>
              <a:rPr lang="en-US" dirty="0" smtClean="0"/>
              <a:t>	</a:t>
            </a:r>
            <a:r>
              <a:rPr lang="en-US" dirty="0" err="1" smtClean="0"/>
              <a:t>isteis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ó</a:t>
            </a:r>
            <a:r>
              <a:rPr lang="en-US" dirty="0" smtClean="0"/>
              <a:t>		</a:t>
            </a:r>
            <a:r>
              <a:rPr lang="en-US" dirty="0" err="1" smtClean="0"/>
              <a:t>aron</a:t>
            </a:r>
            <a:r>
              <a:rPr lang="en-US" dirty="0" smtClean="0"/>
              <a:t>				</a:t>
            </a:r>
            <a:r>
              <a:rPr lang="en-US" dirty="0" err="1" smtClean="0"/>
              <a:t>ió</a:t>
            </a:r>
            <a:r>
              <a:rPr lang="en-US" dirty="0" smtClean="0"/>
              <a:t>		</a:t>
            </a:r>
            <a:r>
              <a:rPr lang="en-US" dirty="0" err="1" smtClean="0"/>
              <a:t>ieron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Ir</a:t>
            </a:r>
            <a:r>
              <a:rPr lang="en-US" dirty="0" smtClean="0"/>
              <a:t> – 	</a:t>
            </a:r>
            <a:r>
              <a:rPr lang="en-US" dirty="0" err="1" smtClean="0"/>
              <a:t>fui</a:t>
            </a:r>
            <a:r>
              <a:rPr lang="en-US" dirty="0" smtClean="0"/>
              <a:t>			</a:t>
            </a:r>
            <a:r>
              <a:rPr lang="en-US" dirty="0" err="1" smtClean="0"/>
              <a:t>fue</a:t>
            </a:r>
            <a:r>
              <a:rPr lang="en-US" dirty="0" smtClean="0"/>
              <a:t>		</a:t>
            </a:r>
            <a:r>
              <a:rPr lang="en-US" dirty="0" err="1" smtClean="0"/>
              <a:t>gustar</a:t>
            </a:r>
            <a:r>
              <a:rPr lang="en-US" dirty="0" smtClean="0"/>
              <a:t> – me </a:t>
            </a:r>
            <a:r>
              <a:rPr lang="en-US" dirty="0" err="1" smtClean="0"/>
              <a:t>gustó</a:t>
            </a:r>
            <a:r>
              <a:rPr lang="en-US" dirty="0" smtClean="0"/>
              <a:t>/</a:t>
            </a:r>
            <a:r>
              <a:rPr lang="en-US" dirty="0" err="1" smtClean="0"/>
              <a:t>aron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fuiste</a:t>
            </a:r>
            <a:r>
              <a:rPr lang="en-US" dirty="0" smtClean="0"/>
              <a:t>	</a:t>
            </a:r>
            <a:r>
              <a:rPr lang="en-US" dirty="0" err="1" smtClean="0"/>
              <a:t>fuisteis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fue</a:t>
            </a:r>
            <a:r>
              <a:rPr lang="en-US" dirty="0" smtClean="0"/>
              <a:t>		</a:t>
            </a:r>
            <a:r>
              <a:rPr lang="en-US" dirty="0" err="1" smtClean="0"/>
              <a:t>fueron</a:t>
            </a:r>
            <a:r>
              <a:rPr lang="en-US" dirty="0" smtClean="0"/>
              <a:t>				</a:t>
            </a:r>
            <a:r>
              <a:rPr lang="en-US" dirty="0" err="1" smtClean="0"/>
              <a:t>decir</a:t>
            </a:r>
            <a:r>
              <a:rPr lang="en-US" dirty="0" smtClean="0"/>
              <a:t> –	 </a:t>
            </a:r>
            <a:r>
              <a:rPr lang="en-US" dirty="0" err="1" smtClean="0"/>
              <a:t>dije</a:t>
            </a:r>
            <a:r>
              <a:rPr lang="en-US" dirty="0" smtClean="0"/>
              <a:t>		</a:t>
            </a:r>
            <a:r>
              <a:rPr lang="en-US" dirty="0" err="1" smtClean="0"/>
              <a:t>dijimos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</a:t>
            </a:r>
            <a:r>
              <a:rPr lang="en-US" dirty="0" err="1" smtClean="0"/>
              <a:t>dijiste</a:t>
            </a:r>
            <a:r>
              <a:rPr lang="en-US" dirty="0" smtClean="0"/>
              <a:t>		</a:t>
            </a:r>
            <a:r>
              <a:rPr lang="en-US" dirty="0" err="1" smtClean="0"/>
              <a:t>dijisteis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</a:t>
            </a:r>
            <a:r>
              <a:rPr lang="en-US" dirty="0" err="1" smtClean="0"/>
              <a:t>dijo</a:t>
            </a:r>
            <a:r>
              <a:rPr lang="en-US" dirty="0" smtClean="0"/>
              <a:t>		</a:t>
            </a:r>
            <a:r>
              <a:rPr lang="en-US" dirty="0" err="1" smtClean="0"/>
              <a:t>dijeron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8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369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Una película o un libro</vt:lpstr>
      <vt:lpstr>La última película que vi</vt:lpstr>
      <vt:lpstr>Un resumen (resumir)</vt:lpstr>
      <vt:lpstr>más</vt:lpstr>
      <vt:lpstr>¿y la otra?</vt:lpstr>
      <vt:lpstr>El género de libros</vt:lpstr>
      <vt:lpstr>Los verbos en el pasado</vt:lpstr>
      <vt:lpstr>Más verbos</vt:lpstr>
      <vt:lpstr>Acciones en un momento preciso</vt:lpstr>
      <vt:lpstr>Preguntas</vt:lpstr>
      <vt:lpstr>más</vt:lpstr>
    </vt:vector>
  </TitlesOfParts>
  <Company>Walt Whitman 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Garcia</dc:creator>
  <cp:lastModifiedBy>Pamela Garcia</cp:lastModifiedBy>
  <cp:revision>8</cp:revision>
  <dcterms:created xsi:type="dcterms:W3CDTF">2016-04-24T23:36:07Z</dcterms:created>
  <dcterms:modified xsi:type="dcterms:W3CDTF">2016-04-25T01:01:28Z</dcterms:modified>
</cp:coreProperties>
</file>