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5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C2ED-A16D-5A4E-B2D2-CF91C1804A60}" type="datetimeFigureOut">
              <a:rPr lang="en-US" smtClean="0"/>
              <a:t>4/30/16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15633-955C-F14B-B642-E5431254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1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viaje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550</a:t>
            </a:r>
          </a:p>
          <a:p>
            <a:r>
              <a:rPr lang="en-US" dirty="0" smtClean="0"/>
              <a:t>Primavera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2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crucero</a:t>
            </a:r>
            <a:r>
              <a:rPr lang="en-US" dirty="0" smtClean="0"/>
              <a:t> a </a:t>
            </a:r>
            <a:r>
              <a:rPr lang="en-US" dirty="0" err="1" smtClean="0"/>
              <a:t>ocho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733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lugares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visité</a:t>
            </a:r>
            <a:r>
              <a:rPr lang="en-US" dirty="0" smtClean="0"/>
              <a:t>:  Los </a:t>
            </a:r>
            <a:r>
              <a:rPr lang="en-US" dirty="0" err="1" smtClean="0"/>
              <a:t>ríos</a:t>
            </a:r>
            <a:r>
              <a:rPr lang="en-US" dirty="0" smtClean="0"/>
              <a:t> </a:t>
            </a:r>
            <a:r>
              <a:rPr lang="en-US" dirty="0" err="1" smtClean="0"/>
              <a:t>Rin</a:t>
            </a:r>
            <a:r>
              <a:rPr lang="en-US" dirty="0" smtClean="0"/>
              <a:t> y Main</a:t>
            </a:r>
          </a:p>
          <a:p>
            <a:pPr marL="0" indent="0">
              <a:buNone/>
            </a:pPr>
            <a:r>
              <a:rPr lang="en-US" dirty="0" smtClean="0"/>
              <a:t>Amsterdam y </a:t>
            </a:r>
            <a:r>
              <a:rPr lang="en-US" dirty="0" err="1" smtClean="0"/>
              <a:t>Kinderdijk</a:t>
            </a:r>
            <a:r>
              <a:rPr lang="en-US" dirty="0" smtClean="0"/>
              <a:t> en </a:t>
            </a:r>
            <a:r>
              <a:rPr lang="en-US" dirty="0" err="1" smtClean="0"/>
              <a:t>Holanda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Cologne en </a:t>
            </a:r>
            <a:r>
              <a:rPr lang="en-US" dirty="0" err="1" smtClean="0"/>
              <a:t>Alemania</a:t>
            </a:r>
            <a:r>
              <a:rPr lang="en-US" dirty="0" smtClean="0"/>
              <a:t> – la </a:t>
            </a:r>
            <a:r>
              <a:rPr lang="en-US" dirty="0" err="1" smtClean="0"/>
              <a:t>catedral</a:t>
            </a:r>
            <a:r>
              <a:rPr lang="en-US" dirty="0" smtClean="0"/>
              <a:t> y la </a:t>
            </a:r>
            <a:r>
              <a:rPr lang="en-US" dirty="0" err="1" smtClean="0"/>
              <a:t>fábrica</a:t>
            </a:r>
            <a:r>
              <a:rPr lang="en-US" dirty="0" smtClean="0"/>
              <a:t> de chocolates</a:t>
            </a:r>
          </a:p>
          <a:p>
            <a:pPr marL="0" indent="0">
              <a:buNone/>
            </a:pPr>
            <a:r>
              <a:rPr lang="en-US" dirty="0" smtClean="0"/>
              <a:t>Koblenz en </a:t>
            </a:r>
            <a:r>
              <a:rPr lang="en-US" dirty="0" err="1" smtClean="0"/>
              <a:t>Alemania</a:t>
            </a:r>
            <a:r>
              <a:rPr lang="en-US" dirty="0" smtClean="0"/>
              <a:t> – la </a:t>
            </a:r>
            <a:r>
              <a:rPr lang="en-US" dirty="0" err="1" smtClean="0"/>
              <a:t>fortaleza</a:t>
            </a:r>
            <a:r>
              <a:rPr lang="en-US" dirty="0" smtClean="0"/>
              <a:t> (un </a:t>
            </a:r>
            <a:r>
              <a:rPr lang="en-US" dirty="0" err="1" smtClean="0"/>
              <a:t>castillo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Miltenburg</a:t>
            </a:r>
            <a:r>
              <a:rPr lang="en-US" dirty="0" smtClean="0"/>
              <a:t> en </a:t>
            </a:r>
            <a:r>
              <a:rPr lang="en-US" dirty="0" err="1" smtClean="0"/>
              <a:t>Alemania</a:t>
            </a:r>
            <a:r>
              <a:rPr lang="en-US" dirty="0" smtClean="0"/>
              <a:t> – </a:t>
            </a:r>
            <a:r>
              <a:rPr lang="en-US" dirty="0" err="1" smtClean="0"/>
              <a:t>una</a:t>
            </a:r>
            <a:r>
              <a:rPr lang="en-US" dirty="0" smtClean="0"/>
              <a:t> posada del </a:t>
            </a:r>
            <a:r>
              <a:rPr lang="en-US" dirty="0" err="1" smtClean="0"/>
              <a:t>gigante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Rotenburg</a:t>
            </a:r>
            <a:r>
              <a:rPr lang="en-US" dirty="0" smtClean="0"/>
              <a:t> en </a:t>
            </a:r>
            <a:r>
              <a:rPr lang="en-US" dirty="0" err="1" smtClean="0"/>
              <a:t>Alemania</a:t>
            </a:r>
            <a:r>
              <a:rPr lang="en-US" dirty="0" smtClean="0"/>
              <a:t> – bratwurst y la </a:t>
            </a:r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err="1" smtClean="0"/>
              <a:t>saltadora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1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Bamberg en </a:t>
            </a:r>
            <a:r>
              <a:rPr lang="en-US" dirty="0" err="1" smtClean="0"/>
              <a:t>Alemania</a:t>
            </a:r>
            <a:r>
              <a:rPr lang="en-US" dirty="0" smtClean="0"/>
              <a:t> – la </a:t>
            </a:r>
            <a:r>
              <a:rPr lang="en-US" dirty="0" err="1" smtClean="0"/>
              <a:t>cerveza</a:t>
            </a:r>
            <a:r>
              <a:rPr lang="en-US" dirty="0" smtClean="0"/>
              <a:t> </a:t>
            </a:r>
            <a:r>
              <a:rPr lang="en-US" dirty="0" err="1" smtClean="0"/>
              <a:t>ahumada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Danubio</a:t>
            </a:r>
            <a:r>
              <a:rPr lang="en-US" dirty="0" smtClean="0"/>
              <a:t> – Nuremberg – los </a:t>
            </a:r>
            <a:r>
              <a:rPr lang="en-US" dirty="0" err="1" smtClean="0"/>
              <a:t>nazis</a:t>
            </a:r>
            <a:r>
              <a:rPr lang="en-US" dirty="0" smtClean="0"/>
              <a:t>, el </a:t>
            </a:r>
            <a:r>
              <a:rPr lang="en-US" dirty="0" err="1" smtClean="0"/>
              <a:t>mercado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Regensburg en </a:t>
            </a:r>
            <a:r>
              <a:rPr lang="en-US" dirty="0" err="1" smtClean="0"/>
              <a:t>Alemania</a:t>
            </a:r>
            <a:r>
              <a:rPr lang="en-US" dirty="0" smtClean="0"/>
              <a:t> – </a:t>
            </a:r>
            <a:r>
              <a:rPr lang="en-US" dirty="0" err="1" smtClean="0"/>
              <a:t>una</a:t>
            </a:r>
            <a:r>
              <a:rPr lang="en-US" dirty="0" smtClean="0"/>
              <a:t> ciudad medieval</a:t>
            </a:r>
          </a:p>
          <a:p>
            <a:pPr marL="0" indent="0">
              <a:buNone/>
            </a:pPr>
            <a:r>
              <a:rPr lang="en-US" dirty="0" smtClean="0"/>
              <a:t>Passau en </a:t>
            </a:r>
            <a:r>
              <a:rPr lang="en-US" dirty="0" err="1" smtClean="0"/>
              <a:t>Alemania</a:t>
            </a:r>
            <a:r>
              <a:rPr lang="en-US" dirty="0" smtClean="0"/>
              <a:t> – </a:t>
            </a:r>
            <a:r>
              <a:rPr lang="en-US" dirty="0" err="1" smtClean="0"/>
              <a:t>compras</a:t>
            </a:r>
            <a:r>
              <a:rPr lang="en-US" dirty="0" smtClean="0"/>
              <a:t> y </a:t>
            </a:r>
            <a:r>
              <a:rPr lang="en-US" dirty="0" err="1" smtClean="0"/>
              <a:t>helado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Melk</a:t>
            </a:r>
            <a:r>
              <a:rPr lang="en-US" dirty="0" smtClean="0"/>
              <a:t> en Austria – un </a:t>
            </a:r>
            <a:r>
              <a:rPr lang="en-US" dirty="0" err="1" smtClean="0"/>
              <a:t>monasterio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Vienna en Austria – un </a:t>
            </a:r>
            <a:r>
              <a:rPr lang="en-US" dirty="0" err="1" smtClean="0"/>
              <a:t>concierto</a:t>
            </a:r>
            <a:r>
              <a:rPr lang="en-US" dirty="0" smtClean="0"/>
              <a:t> y un </a:t>
            </a:r>
            <a:r>
              <a:rPr lang="en-US" dirty="0" err="1" smtClean="0"/>
              <a:t>palacio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Budapest en </a:t>
            </a:r>
            <a:r>
              <a:rPr lang="en-US" dirty="0" err="1" smtClean="0"/>
              <a:t>Hungría</a:t>
            </a:r>
            <a:r>
              <a:rPr lang="en-US" dirty="0" smtClean="0"/>
              <a:t> – dos </a:t>
            </a:r>
            <a:r>
              <a:rPr lang="en-US" dirty="0" err="1" smtClean="0"/>
              <a:t>lados</a:t>
            </a:r>
            <a:r>
              <a:rPr lang="en-US" dirty="0" smtClean="0"/>
              <a:t> del </a:t>
            </a:r>
            <a:r>
              <a:rPr lang="en-US" dirty="0" err="1" smtClean="0"/>
              <a:t>río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Kalocsa</a:t>
            </a:r>
            <a:r>
              <a:rPr lang="en-US" dirty="0" smtClean="0"/>
              <a:t> en </a:t>
            </a:r>
            <a:r>
              <a:rPr lang="en-US" dirty="0" err="1" smtClean="0"/>
              <a:t>Hungría</a:t>
            </a:r>
            <a:r>
              <a:rPr lang="en-US" dirty="0" smtClean="0"/>
              <a:t> -  el </a:t>
            </a:r>
            <a:r>
              <a:rPr lang="en-US" dirty="0" err="1" smtClean="0"/>
              <a:t>museo</a:t>
            </a:r>
            <a:r>
              <a:rPr lang="en-US" dirty="0" smtClean="0"/>
              <a:t> del </a:t>
            </a:r>
            <a:r>
              <a:rPr lang="en-US" dirty="0" err="1" smtClean="0"/>
              <a:t>pimentón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6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fin…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 los caballeros (y los </a:t>
            </a:r>
            <a:r>
              <a:rPr lang="en-US" dirty="0" err="1" smtClean="0"/>
              <a:t>caballos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Osijek en Croatia – el </a:t>
            </a:r>
            <a:r>
              <a:rPr lang="en-US" dirty="0" err="1" smtClean="0"/>
              <a:t>intento</a:t>
            </a:r>
            <a:r>
              <a:rPr lang="en-US" dirty="0" smtClean="0"/>
              <a:t> de </a:t>
            </a:r>
            <a:r>
              <a:rPr lang="en-US" dirty="0" err="1" smtClean="0"/>
              <a:t>reconstrucción</a:t>
            </a:r>
            <a:r>
              <a:rPr lang="en-US" dirty="0" smtClean="0"/>
              <a:t> y </a:t>
            </a:r>
            <a:r>
              <a:rPr lang="en-US" dirty="0" err="1" smtClean="0"/>
              <a:t>visita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Belgrade en Serbia – la ciudad </a:t>
            </a:r>
            <a:r>
              <a:rPr lang="en-US" dirty="0" err="1" smtClean="0"/>
              <a:t>blanca</a:t>
            </a:r>
            <a:r>
              <a:rPr lang="en-US" dirty="0" smtClean="0"/>
              <a:t>, la </a:t>
            </a:r>
            <a:r>
              <a:rPr lang="en-US" dirty="0" err="1" smtClean="0"/>
              <a:t>ópera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Puerta</a:t>
            </a:r>
            <a:r>
              <a:rPr lang="en-US" dirty="0" smtClean="0"/>
              <a:t> de </a:t>
            </a:r>
            <a:r>
              <a:rPr lang="en-US" dirty="0" err="1" smtClean="0"/>
              <a:t>Hierro</a:t>
            </a:r>
            <a:r>
              <a:rPr lang="en-US" dirty="0" smtClean="0"/>
              <a:t>- el </a:t>
            </a:r>
            <a:r>
              <a:rPr lang="en-US" dirty="0" err="1" smtClean="0"/>
              <a:t>monumento</a:t>
            </a:r>
            <a:r>
              <a:rPr lang="en-US" dirty="0" smtClean="0"/>
              <a:t> </a:t>
            </a:r>
            <a:r>
              <a:rPr lang="en-US" dirty="0" err="1" smtClean="0"/>
              <a:t>parecido</a:t>
            </a:r>
            <a:r>
              <a:rPr lang="en-US" dirty="0" smtClean="0"/>
              <a:t> al Mt Rushmore de Europa</a:t>
            </a:r>
          </a:p>
          <a:p>
            <a:pPr marL="0" indent="0">
              <a:buNone/>
            </a:pPr>
            <a:r>
              <a:rPr lang="en-US" dirty="0" smtClean="0"/>
              <a:t>Vidin en Bulgaria – </a:t>
            </a:r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piedras</a:t>
            </a:r>
            <a:r>
              <a:rPr lang="en-US" dirty="0" smtClean="0"/>
              <a:t> en forma de </a:t>
            </a:r>
            <a:r>
              <a:rPr lang="en-US" dirty="0" err="1" smtClean="0"/>
              <a:t>animales</a:t>
            </a:r>
            <a:r>
              <a:rPr lang="en-US" dirty="0" smtClean="0"/>
              <a:t> y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Russe</a:t>
            </a:r>
            <a:r>
              <a:rPr lang="en-US" dirty="0" smtClean="0"/>
              <a:t> en Bulgaria –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jardín</a:t>
            </a:r>
            <a:r>
              <a:rPr lang="en-US" dirty="0" smtClean="0"/>
              <a:t> de </a:t>
            </a:r>
            <a:r>
              <a:rPr lang="en-US" dirty="0" err="1" smtClean="0"/>
              <a:t>infancia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Bucharest en </a:t>
            </a:r>
            <a:r>
              <a:rPr lang="en-US" dirty="0" err="1" smtClean="0"/>
              <a:t>Rumanía</a:t>
            </a:r>
            <a:r>
              <a:rPr lang="en-US" dirty="0" smtClean="0"/>
              <a:t> – el </a:t>
            </a:r>
            <a:r>
              <a:rPr lang="en-US" dirty="0" err="1" smtClean="0"/>
              <a:t>palacio</a:t>
            </a:r>
            <a:r>
              <a:rPr lang="en-US" dirty="0"/>
              <a:t> </a:t>
            </a:r>
            <a:r>
              <a:rPr lang="en-US" smtClean="0"/>
              <a:t>del pueblo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6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viaje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fuiste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</a:t>
            </a:r>
            <a:r>
              <a:rPr lang="en-US" dirty="0" err="1" smtClean="0"/>
              <a:t>fueron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atracciones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sitio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Cuenta</a:t>
            </a:r>
            <a:r>
              <a:rPr lang="en-US" dirty="0" smtClean="0"/>
              <a:t> el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de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vacaciones</a:t>
            </a:r>
            <a:r>
              <a:rPr lang="en-US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Volverías</a:t>
            </a:r>
            <a:r>
              <a:rPr lang="en-US" dirty="0" smtClean="0"/>
              <a:t>?  ¿</a:t>
            </a:r>
            <a:r>
              <a:rPr lang="en-US" dirty="0" err="1" smtClean="0"/>
              <a:t>Sugerías</a:t>
            </a:r>
            <a:r>
              <a:rPr lang="en-US" dirty="0" smtClean="0"/>
              <a:t> el </a:t>
            </a:r>
            <a:r>
              <a:rPr lang="en-US" dirty="0" err="1" smtClean="0"/>
              <a:t>viaje</a:t>
            </a:r>
            <a:r>
              <a:rPr lang="en-US" dirty="0" smtClean="0"/>
              <a:t> a </a:t>
            </a:r>
            <a:r>
              <a:rPr lang="en-US" dirty="0" err="1" smtClean="0"/>
              <a:t>tus</a:t>
            </a:r>
            <a:r>
              <a:rPr lang="en-US" dirty="0" smtClean="0"/>
              <a:t> amigos?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3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 de los </a:t>
            </a:r>
            <a:r>
              <a:rPr lang="en-US" dirty="0" err="1" smtClean="0"/>
              <a:t>viajes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Un </a:t>
            </a:r>
            <a:r>
              <a:rPr lang="en-US" sz="4000" dirty="0" err="1" smtClean="0"/>
              <a:t>lugar</a:t>
            </a:r>
            <a:r>
              <a:rPr lang="en-US" sz="4000" dirty="0"/>
              <a:t> </a:t>
            </a:r>
            <a:r>
              <a:rPr lang="en-US" sz="4000" dirty="0" smtClean="0"/>
              <a:t>= </a:t>
            </a:r>
            <a:r>
              <a:rPr lang="en-US" sz="4000" dirty="0" err="1" smtClean="0"/>
              <a:t>una</a:t>
            </a:r>
            <a:r>
              <a:rPr lang="en-US" sz="4000" dirty="0" smtClean="0"/>
              <a:t> ciudad/ un pueblo/ un </a:t>
            </a:r>
            <a:r>
              <a:rPr lang="en-US" sz="4000" dirty="0" err="1" smtClean="0"/>
              <a:t>país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NYC			Reston			México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Paris		</a:t>
            </a:r>
            <a:r>
              <a:rPr lang="en-US" sz="4000" dirty="0" err="1" smtClean="0"/>
              <a:t>Bordeau</a:t>
            </a:r>
            <a:r>
              <a:rPr lang="en-US" sz="4000" dirty="0" smtClean="0"/>
              <a:t>		</a:t>
            </a:r>
            <a:r>
              <a:rPr lang="en-US" sz="4000" dirty="0" err="1" smtClean="0"/>
              <a:t>Francia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Madrid	Toledo			</a:t>
            </a:r>
            <a:r>
              <a:rPr lang="en-US" sz="4300" dirty="0" err="1" smtClean="0"/>
              <a:t>España</a:t>
            </a:r>
            <a:endParaRPr lang="en-US" sz="43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Los amigos</a:t>
            </a:r>
          </a:p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familia</a:t>
            </a:r>
            <a:r>
              <a:rPr lang="en-US" sz="4000" dirty="0" smtClean="0"/>
              <a:t> (</a:t>
            </a:r>
            <a:r>
              <a:rPr lang="en-US" sz="4000" dirty="0" err="1" smtClean="0"/>
              <a:t>parientes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sz="4000" dirty="0" err="1" smtClean="0"/>
              <a:t>Desconocidos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esposa</a:t>
            </a:r>
            <a:r>
              <a:rPr lang="en-US" sz="4000" dirty="0" smtClean="0"/>
              <a:t> (</a:t>
            </a:r>
            <a:r>
              <a:rPr lang="en-US" sz="4000" dirty="0" err="1" smtClean="0"/>
              <a:t>mujer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esposo</a:t>
            </a:r>
            <a:r>
              <a:rPr lang="en-US" sz="4000" dirty="0" smtClean="0"/>
              <a:t> (</a:t>
            </a:r>
            <a:r>
              <a:rPr lang="en-US" sz="4000" dirty="0" err="1" smtClean="0"/>
              <a:t>marido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856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medios</a:t>
            </a:r>
            <a:r>
              <a:rPr lang="en-US" dirty="0" smtClean="0"/>
              <a:t> de </a:t>
            </a:r>
            <a:r>
              <a:rPr lang="en-US" dirty="0" err="1" smtClean="0"/>
              <a:t>transporte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coche</a:t>
            </a:r>
            <a:r>
              <a:rPr lang="en-US" sz="4000" dirty="0" smtClean="0"/>
              <a:t>/ auto/ </a:t>
            </a:r>
            <a:r>
              <a:rPr lang="en-US" sz="4000" dirty="0" err="1" smtClean="0"/>
              <a:t>carro</a:t>
            </a:r>
            <a:r>
              <a:rPr lang="en-US" sz="4000" dirty="0" smtClean="0"/>
              <a:t> = Ford, Chevy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avión</a:t>
            </a:r>
            <a:r>
              <a:rPr lang="en-US" sz="4000" dirty="0" smtClean="0"/>
              <a:t> = Delta, United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tren</a:t>
            </a:r>
            <a:r>
              <a:rPr lang="en-US" sz="4000" dirty="0" smtClean="0"/>
              <a:t> = Amtrak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barco</a:t>
            </a:r>
            <a:r>
              <a:rPr lang="en-US" sz="4000" dirty="0" smtClean="0"/>
              <a:t> = Princess, Royal Caribbean</a:t>
            </a:r>
          </a:p>
          <a:p>
            <a:pPr marL="0" indent="0">
              <a:buNone/>
            </a:pPr>
            <a:r>
              <a:rPr lang="en-US" sz="4000" dirty="0" smtClean="0"/>
              <a:t>El ferry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319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333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 viaje</vt:lpstr>
      <vt:lpstr>Mi crucero a ocho países</vt:lpstr>
      <vt:lpstr>Más…</vt:lpstr>
      <vt:lpstr>Por fin…</vt:lpstr>
      <vt:lpstr>Un viaje que hiciste tú</vt:lpstr>
      <vt:lpstr>El vocabulario de los viajes</vt:lpstr>
      <vt:lpstr>La gente</vt:lpstr>
      <vt:lpstr>Los medios de transporte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viaje</dc:title>
  <dc:creator>MATTHEW GARCIA</dc:creator>
  <cp:lastModifiedBy>Pamela Garcia</cp:lastModifiedBy>
  <cp:revision>10</cp:revision>
  <dcterms:created xsi:type="dcterms:W3CDTF">2016-04-12T15:40:38Z</dcterms:created>
  <dcterms:modified xsi:type="dcterms:W3CDTF">2016-04-30T21:21:43Z</dcterms:modified>
</cp:coreProperties>
</file>