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4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4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0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1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7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8871-7C82-E349-8B49-62454DBB750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31B7-0EBA-3F4A-AAD8-DDE05B2F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1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lemon.com/Grammar/Irregular.html" TargetMode="External"/><Relationship Id="rId4" Type="http://schemas.openxmlformats.org/officeDocument/2006/relationships/hyperlink" Target="http://www.todo-claro.com/castellano/principiantes/gramatica/El_presente/Seite_1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odoele.net/actividades_mat/PresenteIrregular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Conversemos</a:t>
            </a:r>
            <a:r>
              <a:rPr lang="en-US" dirty="0" smtClean="0"/>
              <a:t> - </a:t>
            </a:r>
            <a:r>
              <a:rPr lang="en-US" dirty="0" err="1" smtClean="0"/>
              <a:t>clase</a:t>
            </a:r>
            <a:r>
              <a:rPr lang="en-US" dirty="0" smtClean="0"/>
              <a:t> 3 </a:t>
            </a:r>
          </a:p>
          <a:p>
            <a:r>
              <a:rPr lang="en-US" dirty="0" err="1" smtClean="0"/>
              <a:t>invierno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compras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/>
              <a:t>h</a:t>
            </a:r>
            <a:r>
              <a:rPr lang="en-US" sz="3600" dirty="0" err="1" smtClean="0"/>
              <a:t>acerle</a:t>
            </a:r>
            <a:r>
              <a:rPr lang="en-US" sz="3600" dirty="0" smtClean="0"/>
              <a:t> </a:t>
            </a:r>
            <a:r>
              <a:rPr lang="en-US" sz="3600" dirty="0" err="1" smtClean="0"/>
              <a:t>falta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ocasi</a:t>
            </a:r>
            <a:r>
              <a:rPr lang="en-US" sz="3600" dirty="0" err="1" smtClean="0"/>
              <a:t>ón</a:t>
            </a:r>
            <a:r>
              <a:rPr lang="en-US" sz="3600" dirty="0" smtClean="0"/>
              <a:t>     </a:t>
            </a:r>
            <a:r>
              <a:rPr lang="en-US" sz="3600" dirty="0" err="1" smtClean="0"/>
              <a:t>buscar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/>
              <a:t>m</a:t>
            </a:r>
            <a:r>
              <a:rPr lang="en-US" sz="3600" dirty="0" err="1" smtClean="0"/>
              <a:t>irar</a:t>
            </a:r>
            <a:r>
              <a:rPr lang="en-US" sz="3600" dirty="0" smtClean="0"/>
              <a:t>          </a:t>
            </a:r>
            <a:r>
              <a:rPr lang="en-US" sz="3600" dirty="0" err="1" smtClean="0"/>
              <a:t>comparar</a:t>
            </a:r>
            <a:r>
              <a:rPr lang="en-US" sz="3600" dirty="0" smtClean="0"/>
              <a:t>           </a:t>
            </a:r>
            <a:r>
              <a:rPr lang="en-US" sz="3600" dirty="0" err="1" smtClean="0"/>
              <a:t>comprar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/>
              <a:t>p</a:t>
            </a:r>
            <a:r>
              <a:rPr lang="en-US" sz="3600" dirty="0" err="1" smtClean="0"/>
              <a:t>robarse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comida/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prenda</a:t>
            </a:r>
            <a:r>
              <a:rPr lang="en-US" sz="3600" dirty="0" smtClean="0"/>
              <a:t> (</a:t>
            </a:r>
            <a:r>
              <a:rPr lang="en-US" sz="3600" dirty="0" err="1" smtClean="0"/>
              <a:t>ropa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 err="1"/>
              <a:t>q</a:t>
            </a:r>
            <a:r>
              <a:rPr lang="en-US" sz="3600" dirty="0" err="1" smtClean="0"/>
              <a:t>uedarle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r>
              <a:rPr lang="en-US" sz="3600" dirty="0" smtClean="0"/>
              <a:t>/mal/</a:t>
            </a:r>
            <a:r>
              <a:rPr lang="en-US" sz="3600" dirty="0" err="1" smtClean="0"/>
              <a:t>grande</a:t>
            </a:r>
            <a:r>
              <a:rPr lang="en-US" sz="3600" dirty="0" smtClean="0"/>
              <a:t>/</a:t>
            </a:r>
            <a:r>
              <a:rPr lang="en-US" sz="3600" dirty="0" err="1" smtClean="0"/>
              <a:t>pequeño</a:t>
            </a:r>
            <a:r>
              <a:rPr lang="en-US" sz="3600" dirty="0" smtClean="0"/>
              <a:t>          </a:t>
            </a:r>
          </a:p>
          <a:p>
            <a:pPr marL="0" indent="0">
              <a:buNone/>
            </a:pPr>
            <a:r>
              <a:rPr lang="en-US" sz="3600" dirty="0" err="1"/>
              <a:t>g</a:t>
            </a:r>
            <a:r>
              <a:rPr lang="en-US" sz="3600" dirty="0" err="1" smtClean="0"/>
              <a:t>ustarle</a:t>
            </a:r>
            <a:r>
              <a:rPr lang="en-US" sz="3600" dirty="0" smtClean="0"/>
              <a:t>				</a:t>
            </a:r>
            <a:r>
              <a:rPr lang="en-US" sz="3600" dirty="0" err="1" smtClean="0"/>
              <a:t>apetecerle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/>
              <a:t>t</a:t>
            </a:r>
            <a:r>
              <a:rPr lang="en-US" sz="3600" dirty="0" err="1" smtClean="0"/>
              <a:t>ener</a:t>
            </a:r>
            <a:r>
              <a:rPr lang="en-US" sz="3600" dirty="0" smtClean="0"/>
              <a:t> en </a:t>
            </a:r>
            <a:r>
              <a:rPr lang="en-US" sz="3600" dirty="0" err="1" smtClean="0"/>
              <a:t>otro</a:t>
            </a:r>
            <a:r>
              <a:rPr lang="en-US" sz="3600" dirty="0" smtClean="0"/>
              <a:t> color/</a:t>
            </a:r>
            <a:r>
              <a:rPr lang="en-US" sz="3600" dirty="0" err="1" smtClean="0"/>
              <a:t>estilo</a:t>
            </a:r>
            <a:r>
              <a:rPr lang="en-US" sz="3600" dirty="0" smtClean="0"/>
              <a:t>        </a:t>
            </a:r>
            <a:r>
              <a:rPr lang="en-US" sz="3600" dirty="0" err="1" smtClean="0"/>
              <a:t>sentarle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c</a:t>
            </a:r>
            <a:r>
              <a:rPr lang="en-US" sz="3600" dirty="0" smtClean="0"/>
              <a:t>ostar     </a:t>
            </a:r>
            <a:r>
              <a:rPr lang="en-US" sz="3600" dirty="0" err="1" smtClean="0"/>
              <a:t>ser</a:t>
            </a:r>
            <a:r>
              <a:rPr lang="en-US" sz="3600" dirty="0" smtClean="0"/>
              <a:t> </a:t>
            </a:r>
            <a:r>
              <a:rPr lang="en-US" sz="3600" dirty="0" err="1" smtClean="0"/>
              <a:t>caro</a:t>
            </a:r>
            <a:r>
              <a:rPr lang="en-US" sz="3600" dirty="0" smtClean="0"/>
              <a:t>/</a:t>
            </a:r>
            <a:r>
              <a:rPr lang="en-US" sz="3600" dirty="0" err="1" smtClean="0"/>
              <a:t>razonable</a:t>
            </a:r>
            <a:r>
              <a:rPr lang="en-US" sz="3600" dirty="0" smtClean="0"/>
              <a:t>/</a:t>
            </a:r>
            <a:r>
              <a:rPr lang="en-US" sz="3600" dirty="0" err="1" smtClean="0"/>
              <a:t>barato</a:t>
            </a:r>
            <a:r>
              <a:rPr lang="en-US" sz="3600" dirty="0" smtClean="0"/>
              <a:t>/</a:t>
            </a:r>
            <a:r>
              <a:rPr lang="en-US" sz="3600" dirty="0" err="1" smtClean="0"/>
              <a:t>una</a:t>
            </a:r>
            <a:r>
              <a:rPr lang="en-US" sz="3600" dirty="0" smtClean="0"/>
              <a:t> ganga</a:t>
            </a:r>
          </a:p>
          <a:p>
            <a:pPr marL="0" indent="0">
              <a:buNone/>
            </a:pPr>
            <a:r>
              <a:rPr lang="en-US" sz="3600" dirty="0" smtClean="0"/>
              <a:t>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276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12878" b="12878"/>
          <a:stretch>
            <a:fillRect/>
          </a:stretch>
        </p:blipFill>
        <p:spPr>
          <a:xfrm>
            <a:off x="457200" y="1600200"/>
            <a:ext cx="8096915" cy="4452991"/>
          </a:xfrm>
        </p:spPr>
      </p:pic>
    </p:spTree>
    <p:extLst>
      <p:ext uri="{BB962C8B-B14F-4D97-AF65-F5344CB8AC3E}">
        <p14:creationId xmlns:p14="http://schemas.microsoft.com/office/powerpoint/2010/main" val="194485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</a:t>
            </a:r>
            <a:r>
              <a:rPr lang="en-US" dirty="0" err="1" smtClean="0"/>
              <a:t>uedar</a:t>
            </a:r>
            <a:r>
              <a:rPr lang="en-US" dirty="0" smtClean="0"/>
              <a:t> con </a:t>
            </a:r>
            <a:r>
              <a:rPr lang="en-US" dirty="0" err="1" smtClean="0"/>
              <a:t>alguien</a:t>
            </a:r>
            <a:r>
              <a:rPr lang="en-US" dirty="0" smtClean="0"/>
              <a:t>			</a:t>
            </a:r>
            <a:r>
              <a:rPr lang="en-US" dirty="0" err="1" smtClean="0"/>
              <a:t>entusiasmarle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acer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/mal					</a:t>
            </a:r>
            <a:r>
              <a:rPr lang="en-US" dirty="0" err="1" smtClean="0"/>
              <a:t>jugar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istraerle</a:t>
            </a:r>
            <a:r>
              <a:rPr lang="en-US" dirty="0" smtClean="0"/>
              <a:t>							</a:t>
            </a:r>
            <a:r>
              <a:rPr lang="en-US" dirty="0" err="1" smtClean="0"/>
              <a:t>entretenerse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alir</a:t>
            </a:r>
            <a:r>
              <a:rPr lang="en-US" dirty="0" smtClean="0"/>
              <a:t> con los amigos/a comer		</a:t>
            </a:r>
            <a:r>
              <a:rPr lang="en-US" dirty="0" err="1" smtClean="0"/>
              <a:t>ir</a:t>
            </a:r>
            <a:r>
              <a:rPr lang="en-US" dirty="0" smtClean="0"/>
              <a:t> a un </a:t>
            </a:r>
            <a:r>
              <a:rPr lang="en-US" dirty="0" err="1" smtClean="0"/>
              <a:t>sitio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asear</a:t>
            </a:r>
            <a:r>
              <a:rPr lang="en-US" dirty="0" smtClean="0"/>
              <a:t>					</a:t>
            </a:r>
            <a:r>
              <a:rPr lang="en-US" dirty="0" err="1" smtClean="0"/>
              <a:t>practicar</a:t>
            </a:r>
            <a:r>
              <a:rPr lang="en-US" dirty="0" smtClean="0"/>
              <a:t> un </a:t>
            </a:r>
            <a:r>
              <a:rPr lang="en-US" dirty="0" err="1" smtClean="0"/>
              <a:t>deporte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ntrenarse</a:t>
            </a:r>
            <a:r>
              <a:rPr lang="en-US" dirty="0" smtClean="0"/>
              <a:t>				</a:t>
            </a:r>
            <a:r>
              <a:rPr lang="en-US" dirty="0" err="1" smtClean="0"/>
              <a:t>ganar</a:t>
            </a:r>
            <a:r>
              <a:rPr lang="en-US" dirty="0" smtClean="0"/>
              <a:t>/</a:t>
            </a:r>
            <a:r>
              <a:rPr lang="en-US" dirty="0" err="1" smtClean="0"/>
              <a:t>perder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ubir</a:t>
            </a:r>
            <a:r>
              <a:rPr lang="en-US" dirty="0" smtClean="0"/>
              <a:t>/</a:t>
            </a:r>
            <a:r>
              <a:rPr lang="en-US" dirty="0" err="1" smtClean="0"/>
              <a:t>bajar</a:t>
            </a:r>
            <a:r>
              <a:rPr lang="en-US" dirty="0" smtClean="0"/>
              <a:t>				meter </a:t>
            </a:r>
            <a:r>
              <a:rPr lang="en-US" dirty="0" err="1" smtClean="0"/>
              <a:t>goles</a:t>
            </a:r>
            <a:r>
              <a:rPr lang="en-US" dirty="0" smtClean="0"/>
              <a:t>/canastas</a:t>
            </a:r>
          </a:p>
        </p:txBody>
      </p:sp>
    </p:spTree>
    <p:extLst>
      <p:ext uri="{BB962C8B-B14F-4D97-AF65-F5344CB8AC3E}">
        <p14:creationId xmlns:p14="http://schemas.microsoft.com/office/powerpoint/2010/main" val="147320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viajes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8898" r="88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464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viajes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e</a:t>
            </a:r>
            <a:r>
              <a:rPr lang="en-US" sz="4000" dirty="0" err="1" smtClean="0"/>
              <a:t>ncantarle</a:t>
            </a:r>
            <a:r>
              <a:rPr lang="en-US" sz="4000" dirty="0" smtClean="0"/>
              <a:t>				</a:t>
            </a:r>
            <a:r>
              <a:rPr lang="en-US" sz="4000" dirty="0" err="1" smtClean="0"/>
              <a:t>viajar</a:t>
            </a:r>
            <a:r>
              <a:rPr lang="en-US" sz="4000" dirty="0" smtClean="0"/>
              <a:t>				</a:t>
            </a:r>
            <a:r>
              <a:rPr lang="en-US" sz="4000" dirty="0" err="1" smtClean="0"/>
              <a:t>ir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Montar</a:t>
            </a:r>
            <a:r>
              <a:rPr lang="en-US" sz="4000" dirty="0" smtClean="0"/>
              <a:t>/</a:t>
            </a:r>
            <a:r>
              <a:rPr lang="en-US" sz="4000" dirty="0" err="1" smtClean="0"/>
              <a:t>subir</a:t>
            </a:r>
            <a:r>
              <a:rPr lang="en-US" sz="4000" dirty="0" smtClean="0"/>
              <a:t>/</a:t>
            </a:r>
            <a:r>
              <a:rPr lang="en-US" sz="4000" dirty="0" err="1" smtClean="0"/>
              <a:t>bajar</a:t>
            </a:r>
            <a:r>
              <a:rPr lang="en-US" sz="4000" dirty="0" smtClean="0"/>
              <a:t> en un </a:t>
            </a:r>
            <a:r>
              <a:rPr lang="en-US" sz="4000" dirty="0" err="1" smtClean="0"/>
              <a:t>tren</a:t>
            </a:r>
            <a:r>
              <a:rPr lang="en-US" sz="4000" dirty="0" smtClean="0"/>
              <a:t>/</a:t>
            </a:r>
            <a:r>
              <a:rPr lang="en-US" sz="4000" dirty="0" err="1" smtClean="0"/>
              <a:t>avi</a:t>
            </a:r>
            <a:r>
              <a:rPr lang="en-US" sz="4000" dirty="0" err="1" smtClean="0"/>
              <a:t>ón</a:t>
            </a:r>
            <a:r>
              <a:rPr lang="en-US" sz="4000" dirty="0" smtClean="0"/>
              <a:t>	      </a:t>
            </a:r>
            <a:r>
              <a:rPr lang="en-US" sz="4000" dirty="0" err="1" smtClean="0"/>
              <a:t>reservar</a:t>
            </a:r>
            <a:r>
              <a:rPr lang="en-US" sz="4000" dirty="0"/>
              <a:t> </a:t>
            </a:r>
            <a:r>
              <a:rPr lang="en-US" sz="4000" dirty="0" smtClean="0"/>
              <a:t>        </a:t>
            </a:r>
            <a:r>
              <a:rPr lang="en-US" sz="4000" dirty="0" err="1" smtClean="0"/>
              <a:t>l</a:t>
            </a:r>
            <a:r>
              <a:rPr lang="en-US" sz="4000" dirty="0" err="1" smtClean="0"/>
              <a:t>levar</a:t>
            </a:r>
            <a:r>
              <a:rPr lang="en-US" sz="4000" dirty="0" smtClean="0"/>
              <a:t>            </a:t>
            </a:r>
            <a:r>
              <a:rPr lang="en-US" sz="4000" dirty="0" err="1" smtClean="0"/>
              <a:t>hacer</a:t>
            </a:r>
            <a:r>
              <a:rPr lang="en-US" sz="4000" dirty="0" smtClean="0"/>
              <a:t> </a:t>
            </a:r>
            <a:r>
              <a:rPr lang="en-US" sz="4000" dirty="0" err="1" smtClean="0"/>
              <a:t>fotos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s</a:t>
            </a:r>
            <a:r>
              <a:rPr lang="en-US" sz="4000" dirty="0" err="1" smtClean="0"/>
              <a:t>alir</a:t>
            </a:r>
            <a:r>
              <a:rPr lang="en-US" sz="4000" dirty="0" smtClean="0"/>
              <a:t>/</a:t>
            </a:r>
            <a:r>
              <a:rPr lang="en-US" sz="4000" dirty="0" err="1" smtClean="0"/>
              <a:t>volver</a:t>
            </a:r>
            <a:r>
              <a:rPr lang="en-US" sz="4000" dirty="0" smtClean="0"/>
              <a:t> de </a:t>
            </a:r>
            <a:r>
              <a:rPr lang="en-US" sz="4000" dirty="0" err="1" smtClean="0"/>
              <a:t>viaje</a:t>
            </a:r>
            <a:r>
              <a:rPr lang="en-US" sz="4000" dirty="0" smtClean="0"/>
              <a:t>     </a:t>
            </a:r>
            <a:r>
              <a:rPr lang="en-US" sz="4000" dirty="0" err="1" smtClean="0"/>
              <a:t>pasar</a:t>
            </a:r>
            <a:r>
              <a:rPr lang="en-US" sz="4000" dirty="0" smtClean="0"/>
              <a:t> la </a:t>
            </a:r>
            <a:r>
              <a:rPr lang="en-US" sz="4000" dirty="0" err="1" smtClean="0"/>
              <a:t>aduana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q</a:t>
            </a:r>
            <a:r>
              <a:rPr lang="en-US" sz="4000" dirty="0" err="1" smtClean="0"/>
              <a:t>uedarse</a:t>
            </a:r>
            <a:r>
              <a:rPr lang="en-US" sz="4000" dirty="0" smtClean="0"/>
              <a:t> en un hotel			</a:t>
            </a:r>
            <a:r>
              <a:rPr lang="en-US" sz="4000" dirty="0" err="1" smtClean="0"/>
              <a:t>visitar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e</a:t>
            </a:r>
            <a:r>
              <a:rPr lang="en-US" sz="4000" dirty="0" err="1" smtClean="0"/>
              <a:t>sperar</a:t>
            </a:r>
            <a:r>
              <a:rPr lang="en-US" sz="4000" dirty="0" smtClean="0"/>
              <a:t>       </a:t>
            </a:r>
            <a:r>
              <a:rPr lang="en-US" sz="4000" dirty="0" err="1" smtClean="0"/>
              <a:t>dormir</a:t>
            </a:r>
            <a:r>
              <a:rPr lang="en-US" sz="4000" dirty="0" smtClean="0"/>
              <a:t>             </a:t>
            </a:r>
            <a:r>
              <a:rPr lang="en-US" sz="4000" dirty="0" err="1" smtClean="0"/>
              <a:t>estar</a:t>
            </a:r>
            <a:r>
              <a:rPr lang="en-US" sz="4000" dirty="0" smtClean="0"/>
              <a:t> </a:t>
            </a:r>
            <a:r>
              <a:rPr lang="en-US" sz="4000" dirty="0" err="1" smtClean="0"/>
              <a:t>rendido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898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comidas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154" b="111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26289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comidas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h</a:t>
            </a:r>
            <a:r>
              <a:rPr lang="en-US" sz="4000" dirty="0" err="1" smtClean="0"/>
              <a:t>acer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reserva</a:t>
            </a:r>
            <a:r>
              <a:rPr lang="en-US" sz="4000" dirty="0" smtClean="0"/>
              <a:t>				</a:t>
            </a:r>
            <a:r>
              <a:rPr lang="en-US" sz="4000" dirty="0" err="1" smtClean="0"/>
              <a:t>sentarse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llegar</a:t>
            </a:r>
            <a:r>
              <a:rPr lang="en-US" sz="4000" dirty="0" smtClean="0"/>
              <a:t> a </a:t>
            </a:r>
            <a:r>
              <a:rPr lang="en-US" sz="4000" dirty="0" err="1" smtClean="0"/>
              <a:t>tiempo</a:t>
            </a:r>
            <a:r>
              <a:rPr lang="en-US" sz="4000" dirty="0" smtClean="0"/>
              <a:t>/</a:t>
            </a:r>
            <a:r>
              <a:rPr lang="en-US" sz="4000" dirty="0" err="1" smtClean="0"/>
              <a:t>tarde</a:t>
            </a:r>
            <a:r>
              <a:rPr lang="en-US" sz="4000" dirty="0" smtClean="0"/>
              <a:t>		</a:t>
            </a:r>
            <a:r>
              <a:rPr lang="en-US" sz="4000" dirty="0" err="1" smtClean="0"/>
              <a:t>mirar</a:t>
            </a:r>
            <a:r>
              <a:rPr lang="en-US" sz="4000" dirty="0" smtClean="0"/>
              <a:t> la </a:t>
            </a:r>
            <a:r>
              <a:rPr lang="en-US" sz="4000" dirty="0" err="1" smtClean="0"/>
              <a:t>carta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p</a:t>
            </a:r>
            <a:r>
              <a:rPr lang="en-US" sz="4000" dirty="0" err="1" smtClean="0"/>
              <a:t>edir</a:t>
            </a:r>
            <a:r>
              <a:rPr lang="en-US" sz="4000" dirty="0" smtClean="0"/>
              <a:t>				</a:t>
            </a:r>
            <a:r>
              <a:rPr lang="en-US" sz="4000" dirty="0" err="1" smtClean="0"/>
              <a:t>probar</a:t>
            </a:r>
            <a:r>
              <a:rPr lang="en-US" sz="4000" dirty="0" smtClean="0"/>
              <a:t>		</a:t>
            </a:r>
            <a:r>
              <a:rPr lang="en-US" sz="4000" dirty="0" err="1" smtClean="0"/>
              <a:t>criticar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d</a:t>
            </a:r>
            <a:r>
              <a:rPr lang="en-US" sz="4000" dirty="0" err="1" smtClean="0"/>
              <a:t>arle</a:t>
            </a:r>
            <a:r>
              <a:rPr lang="en-US" sz="4000" dirty="0" smtClean="0"/>
              <a:t> </a:t>
            </a:r>
            <a:r>
              <a:rPr lang="en-US" sz="4000" dirty="0" err="1" smtClean="0"/>
              <a:t>asco</a:t>
            </a:r>
            <a:r>
              <a:rPr lang="en-US" sz="4000" dirty="0" smtClean="0"/>
              <a:t>/</a:t>
            </a:r>
            <a:r>
              <a:rPr lang="en-US" sz="4000" dirty="0" err="1" smtClean="0"/>
              <a:t>parecer</a:t>
            </a:r>
            <a:r>
              <a:rPr lang="en-US" sz="4000" dirty="0" err="1" smtClean="0"/>
              <a:t>le</a:t>
            </a:r>
            <a:r>
              <a:rPr lang="en-US" sz="4000" dirty="0" smtClean="0"/>
              <a:t> </a:t>
            </a:r>
            <a:r>
              <a:rPr lang="en-US" sz="4000" dirty="0" err="1" smtClean="0"/>
              <a:t>muy</a:t>
            </a:r>
            <a:r>
              <a:rPr lang="en-US" sz="4000" dirty="0" smtClean="0"/>
              <a:t> </a:t>
            </a:r>
            <a:r>
              <a:rPr lang="en-US" sz="4000" dirty="0" err="1" smtClean="0"/>
              <a:t>fino</a:t>
            </a:r>
            <a:r>
              <a:rPr lang="en-US" sz="4000" dirty="0" smtClean="0"/>
              <a:t>/</a:t>
            </a:r>
            <a:r>
              <a:rPr lang="en-US" sz="4000" dirty="0" err="1" smtClean="0"/>
              <a:t>fuerte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s</a:t>
            </a:r>
            <a:r>
              <a:rPr lang="en-US" sz="4000" dirty="0" smtClean="0"/>
              <a:t>aber </a:t>
            </a:r>
            <a:r>
              <a:rPr lang="en-US" sz="4000" dirty="0" err="1" smtClean="0"/>
              <a:t>delicioso</a:t>
            </a:r>
            <a:r>
              <a:rPr lang="en-US" sz="4000" dirty="0" smtClean="0"/>
              <a:t>/</a:t>
            </a:r>
            <a:r>
              <a:rPr lang="en-US" sz="4000" dirty="0" err="1" smtClean="0"/>
              <a:t>rico</a:t>
            </a:r>
            <a:r>
              <a:rPr lang="en-US" sz="4000" dirty="0" smtClean="0"/>
              <a:t>/mal/</a:t>
            </a:r>
            <a:r>
              <a:rPr lang="en-US" sz="4000" dirty="0" err="1" smtClean="0"/>
              <a:t>salado</a:t>
            </a:r>
            <a:r>
              <a:rPr lang="en-US" sz="4000" dirty="0" smtClean="0"/>
              <a:t>/</a:t>
            </a:r>
            <a:r>
              <a:rPr lang="en-US" sz="4000" dirty="0" err="1" smtClean="0"/>
              <a:t>soso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c</a:t>
            </a:r>
            <a:r>
              <a:rPr lang="en-US" sz="4000" dirty="0" err="1" smtClean="0"/>
              <a:t>harlar</a:t>
            </a:r>
            <a:r>
              <a:rPr lang="en-US" sz="4000" dirty="0" smtClean="0"/>
              <a:t>             </a:t>
            </a:r>
            <a:r>
              <a:rPr lang="en-US" sz="4000" dirty="0" err="1" smtClean="0"/>
              <a:t>pagar</a:t>
            </a:r>
            <a:r>
              <a:rPr lang="en-US" sz="4000" dirty="0" smtClean="0"/>
              <a:t>           </a:t>
            </a:r>
            <a:r>
              <a:rPr lang="en-US" sz="4000" dirty="0" err="1" smtClean="0"/>
              <a:t>salir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750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r>
              <a:rPr lang="en-US" dirty="0" smtClean="0"/>
              <a:t> con los </a:t>
            </a:r>
            <a:r>
              <a:rPr lang="en-US" smtClean="0"/>
              <a:t>verbos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http://www.todoele.net/actividades_mat/PresenteIrregular2.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http://www.drlemon.com/Grammar/</a:t>
            </a:r>
            <a:r>
              <a:rPr lang="en-US" dirty="0" smtClean="0">
                <a:hlinkClick r:id="rId3"/>
              </a:rPr>
              <a:t>Irregular.html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http://www.todo-claro.com/castellano/principiantes/gramatica/El_presente/Seite_1.</a:t>
            </a:r>
            <a:r>
              <a:rPr lang="en-US" dirty="0" smtClean="0">
                <a:hlinkClick r:id="rId4"/>
              </a:rPr>
              <a:t>php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1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Regulares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Irregulares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smtClean="0"/>
              <a:t>o		</a:t>
            </a:r>
            <a:r>
              <a:rPr lang="en-US" sz="2800" dirty="0" err="1" smtClean="0"/>
              <a:t>amos</a:t>
            </a:r>
            <a:r>
              <a:rPr lang="en-US" sz="2800" dirty="0" smtClean="0"/>
              <a:t>			</a:t>
            </a:r>
            <a:r>
              <a:rPr lang="en-US" sz="2800" dirty="0" err="1" smtClean="0"/>
              <a:t>ser</a:t>
            </a:r>
            <a:r>
              <a:rPr lang="en-US" sz="2800" dirty="0" smtClean="0"/>
              <a:t> – </a:t>
            </a:r>
            <a:r>
              <a:rPr lang="en-US" sz="2800" dirty="0" err="1" smtClean="0">
                <a:solidFill>
                  <a:srgbClr val="0000FF"/>
                </a:solidFill>
              </a:rPr>
              <a:t>soy,eres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es,somos,sois,son</a:t>
            </a: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as		</a:t>
            </a:r>
            <a:r>
              <a:rPr lang="en-US" sz="2800" dirty="0" err="1" smtClean="0"/>
              <a:t>áis</a:t>
            </a:r>
            <a:r>
              <a:rPr lang="en-US" sz="2800" dirty="0" smtClean="0"/>
              <a:t>		</a:t>
            </a:r>
            <a:r>
              <a:rPr lang="en-US" sz="2800" dirty="0"/>
              <a:t> </a:t>
            </a:r>
            <a:r>
              <a:rPr lang="en-US" sz="2800" dirty="0" smtClean="0"/>
              <a:t>    		</a:t>
            </a:r>
            <a:r>
              <a:rPr lang="en-US" sz="2800" dirty="0" err="1" smtClean="0"/>
              <a:t>ir</a:t>
            </a:r>
            <a:r>
              <a:rPr lang="en-US" sz="2800" dirty="0" smtClean="0"/>
              <a:t> – </a:t>
            </a:r>
            <a:r>
              <a:rPr lang="en-US" sz="2800" dirty="0" err="1" smtClean="0">
                <a:solidFill>
                  <a:srgbClr val="FF0000"/>
                </a:solidFill>
              </a:rPr>
              <a:t>voy,vas,va,vamos.vais,van</a:t>
            </a: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/>
              <a:t> </a:t>
            </a:r>
            <a:r>
              <a:rPr lang="en-US" sz="2800" dirty="0" smtClean="0"/>
              <a:t>a		an			</a:t>
            </a:r>
            <a:r>
              <a:rPr lang="en-US" sz="2800" dirty="0" smtClean="0"/>
              <a:t>	</a:t>
            </a: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rgbClr val="0000FF"/>
                </a:solidFill>
              </a:rPr>
              <a:t>o       </a:t>
            </a:r>
            <a:r>
              <a:rPr lang="en-US" sz="2800" dirty="0" err="1" smtClean="0">
                <a:solidFill>
                  <a:srgbClr val="0000FF"/>
                </a:solidFill>
              </a:rPr>
              <a:t>emos</a:t>
            </a:r>
            <a:r>
              <a:rPr lang="en-US" sz="2800" dirty="0" smtClean="0">
                <a:solidFill>
                  <a:srgbClr val="0000FF"/>
                </a:solidFill>
              </a:rPr>
              <a:t>			</a:t>
            </a:r>
            <a:r>
              <a:rPr lang="en-US" sz="2800" dirty="0" err="1" smtClean="0">
                <a:solidFill>
                  <a:srgbClr val="0000FF"/>
                </a:solidFill>
              </a:rPr>
              <a:t>Yo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irregular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</a:t>
            </a:r>
            <a:r>
              <a:rPr lang="en-US" sz="2800" dirty="0" err="1" smtClean="0">
                <a:solidFill>
                  <a:srgbClr val="0000FF"/>
                </a:solidFill>
              </a:rPr>
              <a:t>es</a:t>
            </a:r>
            <a:r>
              <a:rPr lang="en-US" sz="2800" dirty="0" smtClean="0">
                <a:solidFill>
                  <a:srgbClr val="0000FF"/>
                </a:solidFill>
              </a:rPr>
              <a:t>     </a:t>
            </a:r>
            <a:r>
              <a:rPr lang="en-US" sz="2800" dirty="0" err="1" smtClean="0">
                <a:solidFill>
                  <a:srgbClr val="0000FF"/>
                </a:solidFill>
              </a:rPr>
              <a:t>éis</a:t>
            </a:r>
            <a:r>
              <a:rPr lang="en-US" sz="2800" dirty="0" smtClean="0">
                <a:solidFill>
                  <a:srgbClr val="0000FF"/>
                </a:solidFill>
              </a:rPr>
              <a:t>				</a:t>
            </a:r>
            <a:r>
              <a:rPr lang="en-US" sz="2800" dirty="0" err="1" smtClean="0">
                <a:solidFill>
                  <a:srgbClr val="0000FF"/>
                </a:solidFill>
              </a:rPr>
              <a:t>pongo</a:t>
            </a:r>
            <a:r>
              <a:rPr lang="en-US" sz="2800" dirty="0" smtClean="0">
                <a:solidFill>
                  <a:srgbClr val="0000FF"/>
                </a:solidFill>
              </a:rPr>
              <a:t>				</a:t>
            </a:r>
            <a:r>
              <a:rPr lang="en-US" sz="2800" dirty="0" err="1" smtClean="0">
                <a:solidFill>
                  <a:srgbClr val="0000FF"/>
                </a:solidFill>
              </a:rPr>
              <a:t>salgo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e       en				</a:t>
            </a:r>
            <a:r>
              <a:rPr lang="en-US" sz="2800" dirty="0" err="1" smtClean="0">
                <a:solidFill>
                  <a:srgbClr val="0000FF"/>
                </a:solidFill>
              </a:rPr>
              <a:t>veo</a:t>
            </a:r>
            <a:r>
              <a:rPr lang="en-US" sz="2800" dirty="0" smtClean="0">
                <a:solidFill>
                  <a:srgbClr val="0000FF"/>
                </a:solidFill>
              </a:rPr>
              <a:t>                        </a:t>
            </a:r>
            <a:r>
              <a:rPr lang="en-US" sz="2800" dirty="0" err="1" smtClean="0">
                <a:solidFill>
                  <a:srgbClr val="0000FF"/>
                </a:solidFill>
              </a:rPr>
              <a:t>hago</a:t>
            </a:r>
            <a:r>
              <a:rPr lang="en-US" sz="2800" dirty="0" smtClean="0">
                <a:solidFill>
                  <a:srgbClr val="0000FF"/>
                </a:solidFill>
              </a:rPr>
              <a:t>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               					</a:t>
            </a:r>
            <a:r>
              <a:rPr lang="en-US" sz="2800" dirty="0" err="1" smtClean="0">
                <a:solidFill>
                  <a:srgbClr val="0000FF"/>
                </a:solidFill>
              </a:rPr>
              <a:t>tengo</a:t>
            </a:r>
            <a:r>
              <a:rPr lang="en-US" sz="2800" dirty="0" smtClean="0">
                <a:solidFill>
                  <a:srgbClr val="0000FF"/>
                </a:solidFill>
              </a:rPr>
              <a:t>				</a:t>
            </a:r>
            <a:r>
              <a:rPr lang="en-US" sz="2800" dirty="0" err="1" smtClean="0">
                <a:solidFill>
                  <a:srgbClr val="0000FF"/>
                </a:solidFill>
              </a:rPr>
              <a:t>digo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	 </a:t>
            </a:r>
            <a:r>
              <a:rPr lang="en-US" sz="2800" dirty="0" smtClean="0">
                <a:solidFill>
                  <a:srgbClr val="FF0000"/>
                </a:solidFill>
              </a:rPr>
              <a:t> o		</a:t>
            </a:r>
            <a:r>
              <a:rPr lang="en-US" sz="2800" dirty="0" err="1" smtClean="0">
                <a:solidFill>
                  <a:srgbClr val="FF0000"/>
                </a:solidFill>
              </a:rPr>
              <a:t>imos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</a:rPr>
              <a:t>ís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e       en</a:t>
            </a:r>
            <a:r>
              <a:rPr lang="en-US" sz="2800" dirty="0" smtClean="0"/>
              <a:t>	</a:t>
            </a:r>
            <a:r>
              <a:rPr lang="en-US" sz="2800" dirty="0" smtClean="0"/>
              <a:t>		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08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de la </a:t>
            </a:r>
            <a:r>
              <a:rPr lang="en-US" dirty="0" err="1" smtClean="0"/>
              <a:t>bota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</a:t>
            </a:r>
            <a:r>
              <a:rPr lang="en-US" sz="2800" dirty="0" err="1" smtClean="0">
                <a:solidFill>
                  <a:srgbClr val="3366FF"/>
                </a:solidFill>
              </a:rPr>
              <a:t>jugar</a:t>
            </a:r>
            <a:r>
              <a:rPr lang="en-US" sz="2800" dirty="0" smtClean="0">
                <a:solidFill>
                  <a:srgbClr val="3366FF"/>
                </a:solidFill>
              </a:rPr>
              <a:t>					</a:t>
            </a:r>
            <a:r>
              <a:rPr lang="en-US" sz="2800" dirty="0" err="1" smtClean="0">
                <a:solidFill>
                  <a:srgbClr val="3366FF"/>
                </a:solidFill>
              </a:rPr>
              <a:t>pedir</a:t>
            </a:r>
            <a:r>
              <a:rPr lang="en-US" sz="2800" dirty="0" smtClean="0">
                <a:solidFill>
                  <a:srgbClr val="3366FF"/>
                </a:solidFill>
              </a:rPr>
              <a:t>					</a:t>
            </a:r>
            <a:r>
              <a:rPr lang="en-US" sz="2800" dirty="0" err="1" smtClean="0">
                <a:solidFill>
                  <a:srgbClr val="3366FF"/>
                </a:solidFill>
              </a:rPr>
              <a:t>dormir</a:t>
            </a:r>
            <a:endParaRPr lang="en-US" sz="28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uego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jugamos</a:t>
            </a:r>
            <a:r>
              <a:rPr lang="en-US" sz="2800" dirty="0" smtClean="0">
                <a:solidFill>
                  <a:srgbClr val="FF0000"/>
                </a:solidFill>
              </a:rPr>
              <a:t>	       </a:t>
            </a:r>
            <a:r>
              <a:rPr lang="en-US" sz="2800" dirty="0" err="1" smtClean="0"/>
              <a:t>pido</a:t>
            </a:r>
            <a:r>
              <a:rPr lang="en-US" sz="2800" dirty="0" smtClean="0"/>
              <a:t>  </a:t>
            </a:r>
            <a:r>
              <a:rPr lang="en-US" sz="2800" dirty="0" err="1" smtClean="0"/>
              <a:t>pedimos</a:t>
            </a:r>
            <a:r>
              <a:rPr lang="en-US" sz="2800" dirty="0" smtClean="0"/>
              <a:t>     </a:t>
            </a:r>
            <a:r>
              <a:rPr lang="en-US" sz="2800" dirty="0" err="1" smtClean="0">
                <a:solidFill>
                  <a:srgbClr val="FF0000"/>
                </a:solidFill>
              </a:rPr>
              <a:t>duermo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dormimos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uegas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jug</a:t>
            </a:r>
            <a:r>
              <a:rPr lang="en-US" sz="2800" dirty="0" err="1" smtClean="0">
                <a:solidFill>
                  <a:srgbClr val="FF0000"/>
                </a:solidFill>
              </a:rPr>
              <a:t>áis</a:t>
            </a:r>
            <a:r>
              <a:rPr lang="en-US" sz="2800" dirty="0" smtClean="0">
                <a:solidFill>
                  <a:srgbClr val="FF0000"/>
                </a:solidFill>
              </a:rPr>
              <a:t>		</a:t>
            </a:r>
            <a:r>
              <a:rPr lang="en-US" sz="2800" dirty="0" smtClean="0"/>
              <a:t> </a:t>
            </a:r>
            <a:r>
              <a:rPr lang="en-US" sz="2800" dirty="0" err="1" smtClean="0"/>
              <a:t>pides</a:t>
            </a:r>
            <a:r>
              <a:rPr lang="en-US" sz="2800" dirty="0" smtClean="0"/>
              <a:t> </a:t>
            </a:r>
            <a:r>
              <a:rPr lang="en-US" sz="2800" dirty="0" err="1" smtClean="0"/>
              <a:t>pedís</a:t>
            </a:r>
            <a:r>
              <a:rPr lang="en-US" sz="2800" dirty="0" smtClean="0"/>
              <a:t>		    </a:t>
            </a:r>
            <a:r>
              <a:rPr lang="en-US" sz="2800" dirty="0" err="1" smtClean="0">
                <a:solidFill>
                  <a:srgbClr val="FF0000"/>
                </a:solidFill>
              </a:rPr>
              <a:t>duermes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dormís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uega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juegan</a:t>
            </a:r>
            <a:r>
              <a:rPr lang="en-US" sz="2800" dirty="0" smtClean="0">
                <a:solidFill>
                  <a:srgbClr val="FF0000"/>
                </a:solidFill>
              </a:rPr>
              <a:t>		 </a:t>
            </a:r>
            <a:r>
              <a:rPr lang="en-US" sz="2800" dirty="0" err="1" smtClean="0"/>
              <a:t>pide</a:t>
            </a:r>
            <a:r>
              <a:rPr lang="en-US" sz="2800" dirty="0" smtClean="0"/>
              <a:t>   </a:t>
            </a:r>
            <a:r>
              <a:rPr lang="en-US" sz="2800" dirty="0" err="1" smtClean="0"/>
              <a:t>piden</a:t>
            </a:r>
            <a:r>
              <a:rPr lang="en-US" sz="2800" dirty="0" smtClean="0"/>
              <a:t>          </a:t>
            </a:r>
            <a:r>
              <a:rPr lang="en-US" sz="2800" dirty="0" err="1" smtClean="0">
                <a:solidFill>
                  <a:srgbClr val="FF0000"/>
                </a:solidFill>
              </a:rPr>
              <a:t>duerme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duermen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gustar</a:t>
            </a:r>
            <a:r>
              <a:rPr lang="en-US" dirty="0" smtClean="0"/>
              <a:t>              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me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  </a:t>
            </a:r>
            <a:r>
              <a:rPr lang="en-US" sz="2400" dirty="0" err="1" smtClean="0">
                <a:solidFill>
                  <a:srgbClr val="0000FF"/>
                </a:solidFill>
              </a:rPr>
              <a:t>nos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	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me </a:t>
            </a:r>
            <a:r>
              <a:rPr lang="en-US" sz="2400" dirty="0" err="1" smtClean="0">
                <a:solidFill>
                  <a:srgbClr val="FF0000"/>
                </a:solidFill>
              </a:rPr>
              <a:t>encuentro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nos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encontramos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		</a:t>
            </a:r>
            <a:r>
              <a:rPr lang="en-US" sz="2400" dirty="0" err="1" smtClean="0">
                <a:solidFill>
                  <a:srgbClr val="0000FF"/>
                </a:solidFill>
              </a:rPr>
              <a:t>os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		   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encuentras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encontr</a:t>
            </a:r>
            <a:r>
              <a:rPr lang="en-US" sz="2400" dirty="0" err="1" smtClean="0">
                <a:solidFill>
                  <a:srgbClr val="FF0000"/>
                </a:solidFill>
              </a:rPr>
              <a:t>áis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l</a:t>
            </a:r>
            <a:r>
              <a:rPr lang="en-US" sz="2400" dirty="0" smtClean="0">
                <a:solidFill>
                  <a:srgbClr val="0000FF"/>
                </a:solidFill>
              </a:rPr>
              <a:t>e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		les </a:t>
            </a:r>
            <a:r>
              <a:rPr lang="en-US" sz="2400" dirty="0" err="1" smtClean="0">
                <a:solidFill>
                  <a:srgbClr val="0000FF"/>
                </a:solidFill>
              </a:rPr>
              <a:t>gusta</a:t>
            </a:r>
            <a:r>
              <a:rPr lang="en-US" sz="2400" dirty="0" smtClean="0">
                <a:solidFill>
                  <a:srgbClr val="0000FF"/>
                </a:solidFill>
              </a:rPr>
              <a:t>/n           </a:t>
            </a:r>
            <a:r>
              <a:rPr lang="en-US" sz="2400" dirty="0" smtClean="0">
                <a:solidFill>
                  <a:srgbClr val="FF0000"/>
                </a:solidFill>
              </a:rPr>
              <a:t>se </a:t>
            </a:r>
            <a:r>
              <a:rPr lang="en-US" sz="2400" dirty="0" err="1" smtClean="0">
                <a:solidFill>
                  <a:srgbClr val="FF0000"/>
                </a:solidFill>
              </a:rPr>
              <a:t>encuentra</a:t>
            </a:r>
            <a:r>
              <a:rPr lang="en-US" sz="2400" dirty="0" smtClean="0">
                <a:solidFill>
                  <a:srgbClr val="FF0000"/>
                </a:solidFill>
              </a:rPr>
              <a:t>     se </a:t>
            </a:r>
            <a:r>
              <a:rPr lang="en-US" sz="2400" dirty="0" err="1" smtClean="0">
                <a:solidFill>
                  <a:srgbClr val="FF0000"/>
                </a:solidFill>
              </a:rPr>
              <a:t>encuentran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3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llamar</a:t>
            </a:r>
            <a:r>
              <a:rPr lang="en-US" sz="2800" dirty="0" smtClean="0"/>
              <a:t>					</a:t>
            </a:r>
            <a:r>
              <a:rPr lang="en-US" sz="2800" dirty="0" err="1" smtClean="0">
                <a:solidFill>
                  <a:srgbClr val="000000"/>
                </a:solidFill>
              </a:rPr>
              <a:t>perder</a:t>
            </a:r>
            <a:r>
              <a:rPr lang="en-US" sz="2800" dirty="0" smtClean="0">
                <a:solidFill>
                  <a:srgbClr val="000000"/>
                </a:solidFill>
              </a:rPr>
              <a:t>	</a:t>
            </a:r>
            <a:r>
              <a:rPr lang="en-US" sz="2800" dirty="0" smtClean="0"/>
              <a:t>				</a:t>
            </a:r>
            <a:r>
              <a:rPr lang="en-US" sz="2800" dirty="0" err="1" smtClean="0">
                <a:solidFill>
                  <a:srgbClr val="0000FF"/>
                </a:solidFill>
              </a:rPr>
              <a:t>salir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llam</a:t>
            </a:r>
            <a:r>
              <a:rPr lang="en-US" sz="2800" dirty="0" err="1" smtClean="0">
                <a:solidFill>
                  <a:srgbClr val="FF0000"/>
                </a:solidFill>
              </a:rPr>
              <a:t>é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llamamos</a:t>
            </a:r>
            <a:r>
              <a:rPr lang="en-US" dirty="0" smtClean="0">
                <a:solidFill>
                  <a:srgbClr val="FF0000"/>
                </a:solidFill>
              </a:rPr>
              <a:t>	      </a:t>
            </a:r>
            <a:r>
              <a:rPr lang="en-US" sz="2800" dirty="0" err="1" smtClean="0"/>
              <a:t>perd</a:t>
            </a:r>
            <a:r>
              <a:rPr lang="en-US" sz="2800" dirty="0" err="1" smtClean="0"/>
              <a:t>í</a:t>
            </a:r>
            <a:r>
              <a:rPr lang="en-US" sz="2800" dirty="0" smtClean="0"/>
              <a:t> </a:t>
            </a:r>
            <a:r>
              <a:rPr lang="en-US" sz="2800" dirty="0" err="1" smtClean="0"/>
              <a:t>perdimos</a:t>
            </a:r>
            <a:r>
              <a:rPr lang="en-US" sz="2800" dirty="0" smtClean="0"/>
              <a:t>	</a:t>
            </a:r>
            <a:r>
              <a:rPr lang="en-US" dirty="0" smtClean="0"/>
              <a:t>	</a:t>
            </a:r>
            <a:r>
              <a:rPr lang="en-US" sz="2800" dirty="0" err="1" smtClean="0">
                <a:solidFill>
                  <a:srgbClr val="0000FF"/>
                </a:solidFill>
              </a:rPr>
              <a:t>sal</a:t>
            </a:r>
            <a:r>
              <a:rPr lang="en-US" sz="2800" dirty="0" err="1" smtClean="0">
                <a:solidFill>
                  <a:srgbClr val="0000FF"/>
                </a:solidFill>
              </a:rPr>
              <a:t>í</a:t>
            </a:r>
            <a:r>
              <a:rPr lang="en-US" sz="2800" dirty="0" smtClean="0">
                <a:solidFill>
                  <a:srgbClr val="0000FF"/>
                </a:solidFill>
              </a:rPr>
              <a:t>  	</a:t>
            </a:r>
            <a:r>
              <a:rPr lang="en-US" sz="2800" dirty="0" err="1" smtClean="0">
                <a:solidFill>
                  <a:srgbClr val="0000FF"/>
                </a:solidFill>
              </a:rPr>
              <a:t>salimos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llamaste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llamasteis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perdiste</a:t>
            </a:r>
            <a:r>
              <a:rPr lang="en-US" sz="2800" dirty="0" smtClean="0"/>
              <a:t> </a:t>
            </a:r>
            <a:r>
              <a:rPr lang="en-US" sz="2800" dirty="0" err="1" smtClean="0"/>
              <a:t>perdisteis</a:t>
            </a:r>
            <a:r>
              <a:rPr lang="en-US" sz="2800" dirty="0" smtClean="0"/>
              <a:t>    </a:t>
            </a:r>
            <a:r>
              <a:rPr lang="en-US" sz="2800" dirty="0" err="1" smtClean="0">
                <a:solidFill>
                  <a:srgbClr val="0000FF"/>
                </a:solidFill>
              </a:rPr>
              <a:t>saliste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salisteis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l</a:t>
            </a:r>
            <a:r>
              <a:rPr lang="en-US" sz="2800" dirty="0" err="1" smtClean="0">
                <a:solidFill>
                  <a:srgbClr val="FF0000"/>
                </a:solidFill>
              </a:rPr>
              <a:t>lamó</a:t>
            </a:r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</a:rPr>
              <a:t>llamaron</a:t>
            </a:r>
            <a:r>
              <a:rPr lang="en-US" sz="2800" dirty="0" smtClean="0">
                <a:solidFill>
                  <a:srgbClr val="0000FF"/>
                </a:solidFill>
              </a:rPr>
              <a:t>	     </a:t>
            </a:r>
            <a:r>
              <a:rPr lang="en-US" sz="2800" dirty="0" err="1" smtClean="0"/>
              <a:t>perdió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perdieron</a:t>
            </a:r>
            <a:r>
              <a:rPr lang="en-US" dirty="0" smtClean="0"/>
              <a:t>	  </a:t>
            </a:r>
            <a:r>
              <a:rPr lang="en-US" sz="2800" dirty="0" err="1" smtClean="0">
                <a:solidFill>
                  <a:srgbClr val="0000FF"/>
                </a:solidFill>
              </a:rPr>
              <a:t>sali</a:t>
            </a:r>
            <a:r>
              <a:rPr lang="en-US" sz="2800" dirty="0" err="1" smtClean="0">
                <a:solidFill>
                  <a:srgbClr val="0000FF"/>
                </a:solidFill>
              </a:rPr>
              <a:t>ó</a:t>
            </a: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</a:rPr>
              <a:t>salieron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Ir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ser</a:t>
            </a:r>
            <a:r>
              <a:rPr lang="en-US" sz="2800" dirty="0" smtClean="0">
                <a:solidFill>
                  <a:srgbClr val="FF0000"/>
                </a:solidFill>
              </a:rPr>
              <a:t>  - </a:t>
            </a:r>
            <a:r>
              <a:rPr lang="en-US" sz="2800" dirty="0" err="1" smtClean="0">
                <a:solidFill>
                  <a:srgbClr val="FF0000"/>
                </a:solidFill>
              </a:rPr>
              <a:t>fui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fuiste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fue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fuimos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fuisteis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fueron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FF"/>
                </a:solidFill>
              </a:rPr>
              <a:t>hacer</a:t>
            </a:r>
            <a:r>
              <a:rPr lang="en-US" sz="2800" dirty="0" smtClean="0">
                <a:solidFill>
                  <a:srgbClr val="0000FF"/>
                </a:solidFill>
              </a:rPr>
              <a:t>  - </a:t>
            </a:r>
            <a:r>
              <a:rPr lang="en-US" sz="2800" dirty="0" err="1" smtClean="0">
                <a:solidFill>
                  <a:srgbClr val="0000FF"/>
                </a:solidFill>
              </a:rPr>
              <a:t>hice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hiciste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hizo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hicimos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hicisteis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hicieron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tener</a:t>
            </a:r>
            <a:r>
              <a:rPr lang="en-US" sz="2800" dirty="0" smtClean="0">
                <a:solidFill>
                  <a:srgbClr val="000000"/>
                </a:solidFill>
              </a:rPr>
              <a:t> – </a:t>
            </a:r>
            <a:r>
              <a:rPr lang="en-US" sz="2800" dirty="0" err="1" smtClean="0">
                <a:solidFill>
                  <a:srgbClr val="000000"/>
                </a:solidFill>
              </a:rPr>
              <a:t>tuve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tuviste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tuvo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tuvimos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tuvisteis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tuvieron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5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Verbos</a:t>
            </a:r>
            <a:r>
              <a:rPr lang="en-US" dirty="0" smtClean="0"/>
              <a:t> de la </a:t>
            </a:r>
            <a:r>
              <a:rPr lang="en-US" dirty="0" err="1" smtClean="0"/>
              <a:t>bota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probar</a:t>
            </a:r>
            <a:r>
              <a:rPr lang="en-US" sz="2800" dirty="0" smtClean="0">
                <a:solidFill>
                  <a:srgbClr val="FF0000"/>
                </a:solidFill>
              </a:rPr>
              <a:t>				</a:t>
            </a:r>
            <a:r>
              <a:rPr lang="en-US" sz="2800" dirty="0" smtClean="0">
                <a:solidFill>
                  <a:srgbClr val="0000FF"/>
                </a:solidFill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</a:rPr>
              <a:t>volver</a:t>
            </a:r>
            <a:r>
              <a:rPr lang="en-US" sz="2800" dirty="0" smtClean="0">
                <a:solidFill>
                  <a:srgbClr val="0000FF"/>
                </a:solidFill>
              </a:rPr>
              <a:t>					</a:t>
            </a:r>
            <a:r>
              <a:rPr lang="en-US" sz="2800" dirty="0" err="1" smtClean="0"/>
              <a:t>sentirse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prob</a:t>
            </a:r>
            <a:r>
              <a:rPr lang="en-US" sz="2800" dirty="0" err="1" smtClean="0">
                <a:solidFill>
                  <a:srgbClr val="FF0000"/>
                </a:solidFill>
              </a:rPr>
              <a:t>é</a:t>
            </a:r>
            <a:r>
              <a:rPr lang="en-US" sz="2800" dirty="0" smtClean="0">
                <a:solidFill>
                  <a:srgbClr val="FF0000"/>
                </a:solidFill>
              </a:rPr>
              <a:t>	  </a:t>
            </a:r>
            <a:r>
              <a:rPr lang="en-US" sz="2800" dirty="0" err="1" smtClean="0">
                <a:solidFill>
                  <a:srgbClr val="FF0000"/>
                </a:solidFill>
              </a:rPr>
              <a:t>probamos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</a:rPr>
              <a:t>volví</a:t>
            </a:r>
            <a:r>
              <a:rPr lang="en-US" sz="2800" dirty="0" smtClean="0">
                <a:solidFill>
                  <a:srgbClr val="0000FF"/>
                </a:solidFill>
              </a:rPr>
              <a:t>	 </a:t>
            </a:r>
            <a:r>
              <a:rPr lang="en-US" sz="2800" dirty="0" err="1" smtClean="0">
                <a:solidFill>
                  <a:srgbClr val="0000FF"/>
                </a:solidFill>
              </a:rPr>
              <a:t>volvimos</a:t>
            </a:r>
            <a:r>
              <a:rPr lang="en-US" sz="2800" dirty="0" smtClean="0">
                <a:solidFill>
                  <a:srgbClr val="0000FF"/>
                </a:solidFill>
              </a:rPr>
              <a:t>		</a:t>
            </a:r>
            <a:r>
              <a:rPr lang="en-US" sz="2800" dirty="0" err="1" smtClean="0"/>
              <a:t>sentí</a:t>
            </a:r>
            <a:r>
              <a:rPr lang="en-US" sz="2800" dirty="0" smtClean="0"/>
              <a:t>   </a:t>
            </a:r>
            <a:r>
              <a:rPr lang="en-US" sz="2800" dirty="0" err="1" smtClean="0"/>
              <a:t>sentimos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dirty="0" err="1" smtClean="0">
                <a:solidFill>
                  <a:srgbClr val="FF0000"/>
                </a:solidFill>
              </a:rPr>
              <a:t>robaste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probasteis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</a:rPr>
              <a:t>volviste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</a:rPr>
              <a:t>volvisteis</a:t>
            </a:r>
            <a:r>
              <a:rPr lang="en-US" sz="2400" dirty="0" smtClean="0">
                <a:solidFill>
                  <a:srgbClr val="0000FF"/>
                </a:solidFill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</a:rPr>
              <a:t>s</a:t>
            </a:r>
            <a:r>
              <a:rPr lang="en-US" sz="2400" dirty="0" err="1" smtClean="0"/>
              <a:t>entiste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/>
              <a:t>sentisteis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probó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probaron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</a:rPr>
              <a:t>volvió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volvieron</a:t>
            </a:r>
            <a:r>
              <a:rPr lang="en-US" sz="2800" dirty="0" smtClean="0">
                <a:solidFill>
                  <a:srgbClr val="0000FF"/>
                </a:solidFill>
              </a:rPr>
              <a:t>   </a:t>
            </a:r>
            <a:r>
              <a:rPr lang="en-US" sz="2800" dirty="0" err="1"/>
              <a:t>s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 err="1"/>
              <a:t>ntió</a:t>
            </a:r>
            <a:r>
              <a:rPr lang="en-US" sz="2800" dirty="0"/>
              <a:t>  </a:t>
            </a:r>
            <a:r>
              <a:rPr lang="en-US" sz="2800" dirty="0" err="1"/>
              <a:t>s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 err="1"/>
              <a:t>ntieron</a:t>
            </a:r>
            <a:endParaRPr lang="en-US" sz="2800" dirty="0"/>
          </a:p>
          <a:p>
            <a:pPr marL="0" indent="0">
              <a:buNone/>
            </a:pPr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ortograf</a:t>
            </a:r>
            <a:r>
              <a:rPr lang="en-US" dirty="0" err="1" smtClean="0"/>
              <a:t>ía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agar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pagu</a:t>
            </a:r>
            <a:r>
              <a:rPr lang="en-US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leer – </a:t>
            </a:r>
            <a:r>
              <a:rPr lang="en-US" dirty="0" err="1" smtClean="0">
                <a:solidFill>
                  <a:srgbClr val="0000FF"/>
                </a:solidFill>
              </a:rPr>
              <a:t>leyó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leyeron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uscar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busqué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omenzar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comencé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4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comparar</a:t>
            </a:r>
            <a:r>
              <a:rPr lang="en-US" sz="2800" dirty="0" smtClean="0">
                <a:solidFill>
                  <a:srgbClr val="0000FF"/>
                </a:solidFill>
              </a:rPr>
              <a:t>				   </a:t>
            </a:r>
            <a:r>
              <a:rPr lang="en-US" sz="2800" dirty="0" smtClean="0">
                <a:solidFill>
                  <a:srgbClr val="FF6600"/>
                </a:solidFill>
              </a:rPr>
              <a:t>romper			         </a:t>
            </a:r>
            <a:r>
              <a:rPr lang="en-US" sz="2800" dirty="0" err="1" smtClean="0"/>
              <a:t>subir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 smtClean="0">
                <a:solidFill>
                  <a:srgbClr val="0000FF"/>
                </a:solidFill>
              </a:rPr>
              <a:t>omparaba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compar</a:t>
            </a:r>
            <a:r>
              <a:rPr lang="en-US" sz="2400" dirty="0" err="1" smtClean="0">
                <a:solidFill>
                  <a:srgbClr val="0000FF"/>
                </a:solidFill>
              </a:rPr>
              <a:t>ábamos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rompía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rompíamos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/>
              <a:t>subía</a:t>
            </a:r>
            <a:r>
              <a:rPr lang="en-US" sz="2400" dirty="0" smtClean="0"/>
              <a:t> </a:t>
            </a:r>
            <a:r>
              <a:rPr lang="en-US" sz="2400" dirty="0" err="1" smtClean="0"/>
              <a:t>subíamos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comparabas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comparabais</a:t>
            </a:r>
            <a:r>
              <a:rPr lang="en-US" sz="2400" dirty="0" smtClean="0">
                <a:solidFill>
                  <a:srgbClr val="0000FF"/>
                </a:solidFill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</a:rPr>
              <a:t>rompías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rompíais</a:t>
            </a:r>
            <a:r>
              <a:rPr lang="en-US" sz="2400" dirty="0" smtClean="0">
                <a:solidFill>
                  <a:srgbClr val="FF0000"/>
                </a:solidFill>
              </a:rPr>
              <a:t>      </a:t>
            </a:r>
            <a:r>
              <a:rPr lang="en-US" sz="2400" dirty="0" err="1" smtClean="0"/>
              <a:t>subías</a:t>
            </a:r>
            <a:r>
              <a:rPr lang="en-US" sz="2400" dirty="0" smtClean="0"/>
              <a:t> </a:t>
            </a:r>
            <a:r>
              <a:rPr lang="en-US" sz="2400" dirty="0" err="1" smtClean="0"/>
              <a:t>subíais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comparaba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comparaban</a:t>
            </a:r>
            <a:r>
              <a:rPr lang="en-US" sz="2400" dirty="0" smtClean="0">
                <a:solidFill>
                  <a:srgbClr val="0000FF"/>
                </a:solidFill>
              </a:rPr>
              <a:t>	  </a:t>
            </a:r>
            <a:r>
              <a:rPr lang="en-US" sz="2400" dirty="0" err="1" smtClean="0">
                <a:solidFill>
                  <a:srgbClr val="FF0000"/>
                </a:solidFill>
              </a:rPr>
              <a:t>rompía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rompían</a:t>
            </a:r>
            <a:r>
              <a:rPr lang="en-US" sz="2400" dirty="0" smtClean="0">
                <a:solidFill>
                  <a:srgbClr val="FF0000"/>
                </a:solidFill>
              </a:rPr>
              <a:t>     </a:t>
            </a:r>
            <a:r>
              <a:rPr lang="en-US" sz="2400" dirty="0" err="1" smtClean="0"/>
              <a:t>subía</a:t>
            </a:r>
            <a:r>
              <a:rPr lang="en-US" sz="2400" dirty="0" smtClean="0"/>
              <a:t>  </a:t>
            </a:r>
            <a:r>
              <a:rPr lang="en-US" sz="2400" dirty="0" err="1" smtClean="0"/>
              <a:t>subían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Ser</a:t>
            </a:r>
            <a:r>
              <a:rPr lang="en-US" dirty="0" smtClean="0">
                <a:solidFill>
                  <a:srgbClr val="0000FF"/>
                </a:solidFill>
              </a:rPr>
              <a:t> – era  eras  era  </a:t>
            </a:r>
            <a:r>
              <a:rPr lang="en-US" dirty="0" err="1" smtClean="0">
                <a:solidFill>
                  <a:srgbClr val="0000FF"/>
                </a:solidFill>
              </a:rPr>
              <a:t>éramos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erais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eran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iba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ibas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iba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í</a:t>
            </a:r>
            <a:r>
              <a:rPr lang="en-US" dirty="0" err="1" smtClean="0">
                <a:solidFill>
                  <a:srgbClr val="FF0000"/>
                </a:solidFill>
              </a:rPr>
              <a:t>bamos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ibais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iban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Ver</a:t>
            </a:r>
            <a:r>
              <a:rPr lang="en-US" dirty="0" smtClean="0">
                <a:solidFill>
                  <a:srgbClr val="000000"/>
                </a:solidFill>
              </a:rPr>
              <a:t> 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veía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veías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veía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veíamos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veíais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veían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salud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2502" b="22502"/>
          <a:stretch>
            <a:fillRect/>
          </a:stretch>
        </p:blipFill>
        <p:spPr>
          <a:xfrm>
            <a:off x="1536970" y="1687367"/>
            <a:ext cx="6120643" cy="3366118"/>
          </a:xfrm>
        </p:spPr>
      </p:pic>
    </p:spTree>
    <p:extLst>
      <p:ext uri="{BB962C8B-B14F-4D97-AF65-F5344CB8AC3E}">
        <p14:creationId xmlns:p14="http://schemas.microsoft.com/office/powerpoint/2010/main" val="173970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salud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 smtClean="0"/>
              <a:t>s</a:t>
            </a:r>
            <a:r>
              <a:rPr lang="en-US" sz="4000" dirty="0" err="1" smtClean="0"/>
              <a:t>entirse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r>
              <a:rPr lang="en-US" sz="4000" dirty="0" smtClean="0"/>
              <a:t>/mal					</a:t>
            </a:r>
            <a:r>
              <a:rPr lang="en-US" sz="4000" dirty="0" err="1" smtClean="0"/>
              <a:t>dolerle</a:t>
            </a:r>
            <a:r>
              <a:rPr lang="en-US" sz="4000" dirty="0" smtClean="0"/>
              <a:t> </a:t>
            </a:r>
            <a:r>
              <a:rPr lang="en-US" sz="4000" dirty="0" err="1" smtClean="0"/>
              <a:t>algo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encontrarse</a:t>
            </a:r>
            <a:r>
              <a:rPr lang="en-US" sz="4000" dirty="0" smtClean="0"/>
              <a:t> </a:t>
            </a:r>
            <a:r>
              <a:rPr lang="en-US" sz="4000" dirty="0" err="1" smtClean="0"/>
              <a:t>enfermo</a:t>
            </a:r>
            <a:r>
              <a:rPr lang="en-US" sz="4000" dirty="0" smtClean="0"/>
              <a:t>/</a:t>
            </a:r>
            <a:r>
              <a:rPr lang="en-US" sz="4000" dirty="0" err="1" smtClean="0"/>
              <a:t>mejor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t</a:t>
            </a:r>
            <a:r>
              <a:rPr lang="en-US" sz="4000" dirty="0" err="1" smtClean="0"/>
              <a:t>omar</a:t>
            </a:r>
            <a:r>
              <a:rPr lang="en-US" sz="4000" dirty="0" smtClean="0"/>
              <a:t> un </a:t>
            </a:r>
            <a:r>
              <a:rPr lang="en-US" sz="4000" dirty="0" err="1" smtClean="0"/>
              <a:t>medicamento</a:t>
            </a:r>
            <a:r>
              <a:rPr lang="en-US" sz="4000" dirty="0" smtClean="0"/>
              <a:t>/ un </a:t>
            </a:r>
            <a:r>
              <a:rPr lang="en-US" sz="4000" dirty="0" err="1" smtClean="0"/>
              <a:t>l</a:t>
            </a:r>
            <a:r>
              <a:rPr lang="en-US" sz="4000" dirty="0" err="1" smtClean="0"/>
              <a:t>í</a:t>
            </a:r>
            <a:r>
              <a:rPr lang="en-US" sz="4000" dirty="0" err="1" smtClean="0"/>
              <a:t>quido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quedarse</a:t>
            </a:r>
            <a:r>
              <a:rPr lang="en-US" sz="4000" dirty="0" smtClean="0"/>
              <a:t> en la </a:t>
            </a:r>
            <a:r>
              <a:rPr lang="en-US" sz="4000" dirty="0" err="1" smtClean="0"/>
              <a:t>cama</a:t>
            </a:r>
            <a:r>
              <a:rPr lang="en-US" sz="4000" dirty="0" smtClean="0"/>
              <a:t>         </a:t>
            </a:r>
            <a:r>
              <a:rPr lang="en-US" sz="4000" dirty="0" err="1" smtClean="0"/>
              <a:t>descansar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/>
              <a:t>l</a:t>
            </a:r>
            <a:r>
              <a:rPr lang="en-US" sz="4000" dirty="0" err="1" smtClean="0"/>
              <a:t>lamar</a:t>
            </a:r>
            <a:r>
              <a:rPr lang="en-US" sz="4000" dirty="0" smtClean="0"/>
              <a:t> al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édico</a:t>
            </a:r>
            <a:r>
              <a:rPr lang="en-US" sz="4000" dirty="0" smtClean="0"/>
              <a:t>			</a:t>
            </a:r>
            <a:r>
              <a:rPr lang="en-US" sz="4000" dirty="0" err="1" smtClean="0"/>
              <a:t>ir</a:t>
            </a:r>
            <a:r>
              <a:rPr lang="en-US" sz="4000" dirty="0" smtClean="0"/>
              <a:t> a </a:t>
            </a:r>
            <a:r>
              <a:rPr lang="en-US" sz="4000" dirty="0" err="1" smtClean="0"/>
              <a:t>ver</a:t>
            </a:r>
            <a:r>
              <a:rPr lang="en-US" sz="4000" dirty="0" smtClean="0"/>
              <a:t> el </a:t>
            </a:r>
            <a:r>
              <a:rPr lang="en-US" sz="4000" dirty="0" err="1" smtClean="0"/>
              <a:t>médico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r</a:t>
            </a:r>
            <a:r>
              <a:rPr lang="en-US" sz="4000" dirty="0" smtClean="0"/>
              <a:t>omper </a:t>
            </a:r>
            <a:r>
              <a:rPr lang="en-US" sz="4000" dirty="0" err="1" smtClean="0"/>
              <a:t>algo</a:t>
            </a:r>
            <a:r>
              <a:rPr lang="en-US" sz="4000" dirty="0" smtClean="0"/>
              <a:t>				</a:t>
            </a:r>
            <a:r>
              <a:rPr lang="en-US" sz="4000" dirty="0" err="1" smtClean="0"/>
              <a:t>ser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emergencia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10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compras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>
          <a:xfrm>
            <a:off x="457200" y="1600200"/>
            <a:ext cx="8096915" cy="4452991"/>
          </a:xfrm>
        </p:spPr>
      </p:pic>
    </p:spTree>
    <p:extLst>
      <p:ext uri="{BB962C8B-B14F-4D97-AF65-F5344CB8AC3E}">
        <p14:creationId xmlns:p14="http://schemas.microsoft.com/office/powerpoint/2010/main" val="83895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139</Words>
  <Application>Microsoft Macintosh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Los verbos</vt:lpstr>
      <vt:lpstr>El presente</vt:lpstr>
      <vt:lpstr>El presente</vt:lpstr>
      <vt:lpstr>El pretérito</vt:lpstr>
      <vt:lpstr>El pretérito</vt:lpstr>
      <vt:lpstr>El imperfecto</vt:lpstr>
      <vt:lpstr>La salud</vt:lpstr>
      <vt:lpstr>La salud</vt:lpstr>
      <vt:lpstr>Las compras</vt:lpstr>
      <vt:lpstr>Las compras</vt:lpstr>
      <vt:lpstr>El tiempo libre</vt:lpstr>
      <vt:lpstr>El tiempo libre</vt:lpstr>
      <vt:lpstr>Los viajes</vt:lpstr>
      <vt:lpstr>Los viajes</vt:lpstr>
      <vt:lpstr>Las comidas</vt:lpstr>
      <vt:lpstr>Las comidas</vt:lpstr>
      <vt:lpstr>Practicar con los verbos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</dc:title>
  <dc:creator>Pamela Garcia</dc:creator>
  <cp:lastModifiedBy>Pamela Garcia</cp:lastModifiedBy>
  <cp:revision>20</cp:revision>
  <dcterms:created xsi:type="dcterms:W3CDTF">2016-02-08T21:21:25Z</dcterms:created>
  <dcterms:modified xsi:type="dcterms:W3CDTF">2016-02-09T18:27:36Z</dcterms:modified>
</cp:coreProperties>
</file>