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57" r:id="rId7"/>
    <p:sldId id="259" r:id="rId8"/>
    <p:sldId id="267" r:id="rId9"/>
    <p:sldId id="262" r:id="rId10"/>
    <p:sldId id="269" r:id="rId11"/>
    <p:sldId id="270" r:id="rId12"/>
    <p:sldId id="260" r:id="rId13"/>
    <p:sldId id="261" r:id="rId14"/>
    <p:sldId id="268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5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2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7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1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9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4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3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6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4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81635-03F6-0242-B031-F1A7BA6373D9}" type="datetimeFigureOut">
              <a:rPr lang="en-US" smtClean="0"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56D9A-1C46-FF4E-90B6-3722795F3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8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tenía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Clase</a:t>
            </a:r>
            <a:r>
              <a:rPr lang="en-US" dirty="0" smtClean="0"/>
              <a:t> 3</a:t>
            </a:r>
          </a:p>
          <a:p>
            <a:r>
              <a:rPr lang="en-US" dirty="0" smtClean="0"/>
              <a:t>Olli – </a:t>
            </a:r>
            <a:r>
              <a:rPr lang="en-US" dirty="0" err="1" smtClean="0"/>
              <a:t>otoño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1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pod</a:t>
            </a:r>
            <a:r>
              <a:rPr lang="en-US" dirty="0" err="1" smtClean="0"/>
              <a:t>ía</a:t>
            </a:r>
            <a:r>
              <a:rPr lang="en-US" dirty="0" smtClean="0"/>
              <a:t>/no </a:t>
            </a:r>
            <a:r>
              <a:rPr lang="en-US" dirty="0" err="1" smtClean="0"/>
              <a:t>podía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5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sab</a:t>
            </a:r>
            <a:r>
              <a:rPr lang="en-US" dirty="0" err="1" smtClean="0"/>
              <a:t>ía</a:t>
            </a:r>
            <a:r>
              <a:rPr lang="en-US" dirty="0" smtClean="0"/>
              <a:t>/no </a:t>
            </a:r>
            <a:r>
              <a:rPr lang="en-US" dirty="0" err="1" smtClean="0"/>
              <a:t>sabía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6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 mi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err="1" smtClean="0"/>
              <a:t>iba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err="1"/>
              <a:t>h</a:t>
            </a:r>
            <a:r>
              <a:rPr lang="en-US" sz="4400" dirty="0" err="1" smtClean="0"/>
              <a:t>ac</a:t>
            </a:r>
            <a:r>
              <a:rPr lang="en-US" sz="4400" dirty="0" err="1" smtClean="0"/>
              <a:t>ía</a:t>
            </a:r>
            <a:r>
              <a:rPr lang="en-US" sz="4400" dirty="0" smtClean="0"/>
              <a:t>/no </a:t>
            </a:r>
            <a:r>
              <a:rPr lang="en-US" sz="4400" dirty="0" err="1" smtClean="0"/>
              <a:t>hacía</a:t>
            </a:r>
            <a:endParaRPr lang="en-US" sz="44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7757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tenía</a:t>
            </a:r>
            <a:r>
              <a:rPr lang="en-US" dirty="0" smtClean="0"/>
              <a:t> 30 </a:t>
            </a:r>
            <a:r>
              <a:rPr lang="en-US" dirty="0" err="1" smtClean="0"/>
              <a:t>años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era…</a:t>
            </a:r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estaba</a:t>
            </a:r>
            <a:r>
              <a:rPr lang="en-US" sz="4000" dirty="0" smtClean="0"/>
              <a:t>…</a:t>
            </a:r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tenía</a:t>
            </a:r>
            <a:r>
              <a:rPr lang="en-US" sz="4000" dirty="0" smtClean="0"/>
              <a:t>…</a:t>
            </a:r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quería</a:t>
            </a:r>
            <a:r>
              <a:rPr lang="en-US" sz="4000" dirty="0" smtClean="0"/>
              <a:t>…</a:t>
            </a:r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pod</a:t>
            </a:r>
            <a:r>
              <a:rPr lang="en-US" sz="4000" dirty="0" err="1" smtClean="0"/>
              <a:t>ía</a:t>
            </a:r>
            <a:r>
              <a:rPr lang="en-US" sz="4000" dirty="0" smtClean="0"/>
              <a:t>/no </a:t>
            </a:r>
            <a:r>
              <a:rPr lang="en-US" sz="4000" dirty="0" err="1" smtClean="0"/>
              <a:t>podía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sabía</a:t>
            </a:r>
            <a:r>
              <a:rPr lang="en-US" sz="4000" dirty="0" smtClean="0"/>
              <a:t>/no </a:t>
            </a:r>
            <a:r>
              <a:rPr lang="en-US" sz="4000" dirty="0" err="1" smtClean="0"/>
              <a:t>sabía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En mi </a:t>
            </a:r>
            <a:r>
              <a:rPr lang="en-US" sz="4000" dirty="0" err="1" smtClean="0"/>
              <a:t>tiempo</a:t>
            </a:r>
            <a:r>
              <a:rPr lang="en-US" sz="4000" dirty="0" smtClean="0"/>
              <a:t> </a:t>
            </a:r>
            <a:r>
              <a:rPr lang="en-US" sz="4000" dirty="0" err="1" smtClean="0"/>
              <a:t>libre</a:t>
            </a:r>
            <a:r>
              <a:rPr lang="en-US" sz="4000" dirty="0" smtClean="0"/>
              <a:t> </a:t>
            </a:r>
            <a:r>
              <a:rPr lang="en-US" sz="4000" dirty="0" err="1" smtClean="0"/>
              <a:t>yo</a:t>
            </a:r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583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profesiones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Abogada/o</a:t>
            </a:r>
            <a:r>
              <a:rPr lang="en-US" dirty="0" smtClean="0"/>
              <a:t>						</a:t>
            </a:r>
            <a:r>
              <a:rPr lang="en-US" dirty="0" err="1" smtClean="0"/>
              <a:t>médica/o</a:t>
            </a:r>
            <a:endParaRPr lang="en-US" dirty="0" smtClean="0"/>
          </a:p>
          <a:p>
            <a:r>
              <a:rPr lang="en-US" dirty="0" err="1" smtClean="0"/>
              <a:t>Arquitecta/o</a:t>
            </a:r>
            <a:r>
              <a:rPr lang="en-US" dirty="0" smtClean="0"/>
              <a:t>					</a:t>
            </a:r>
            <a:r>
              <a:rPr lang="en-US" dirty="0" err="1" smtClean="0"/>
              <a:t>dentista</a:t>
            </a:r>
            <a:endParaRPr lang="en-US" dirty="0" smtClean="0"/>
          </a:p>
          <a:p>
            <a:r>
              <a:rPr lang="en-US" dirty="0" err="1" smtClean="0"/>
              <a:t>Contable</a:t>
            </a:r>
            <a:r>
              <a:rPr lang="en-US" dirty="0" smtClean="0"/>
              <a:t>							</a:t>
            </a:r>
            <a:r>
              <a:rPr lang="en-US" dirty="0" err="1" smtClean="0"/>
              <a:t>veterinaria/o</a:t>
            </a:r>
            <a:endParaRPr lang="en-US" dirty="0" smtClean="0"/>
          </a:p>
          <a:p>
            <a:r>
              <a:rPr lang="en-US" dirty="0" err="1" smtClean="0"/>
              <a:t>Especialista</a:t>
            </a:r>
            <a:r>
              <a:rPr lang="en-US" dirty="0" smtClean="0"/>
              <a:t> en </a:t>
            </a:r>
            <a:r>
              <a:rPr lang="en-US" dirty="0" err="1" smtClean="0"/>
              <a:t>informática</a:t>
            </a:r>
            <a:r>
              <a:rPr lang="en-US" dirty="0" smtClean="0"/>
              <a:t>		</a:t>
            </a:r>
            <a:r>
              <a:rPr lang="en-US" dirty="0" err="1" smtClean="0"/>
              <a:t>psicóloga/o</a:t>
            </a:r>
            <a:endParaRPr lang="en-US" dirty="0" smtClean="0"/>
          </a:p>
          <a:p>
            <a:r>
              <a:rPr lang="en-US" dirty="0" err="1" smtClean="0"/>
              <a:t>Ejecutiva/o</a:t>
            </a:r>
            <a:r>
              <a:rPr lang="en-US" dirty="0" smtClean="0"/>
              <a:t>						</a:t>
            </a:r>
            <a:r>
              <a:rPr lang="en-US" dirty="0" err="1" smtClean="0"/>
              <a:t>jubilada/o</a:t>
            </a:r>
            <a:endParaRPr lang="en-US" dirty="0" smtClean="0"/>
          </a:p>
          <a:p>
            <a:r>
              <a:rPr lang="en-US" dirty="0" err="1" smtClean="0"/>
              <a:t>Ingeniera/o</a:t>
            </a:r>
            <a:r>
              <a:rPr lang="en-US" dirty="0" smtClean="0"/>
              <a:t>			</a:t>
            </a:r>
            <a:r>
              <a:rPr lang="en-US" dirty="0" err="1" smtClean="0"/>
              <a:t>mujer</a:t>
            </a:r>
            <a:r>
              <a:rPr lang="en-US" dirty="0" smtClean="0"/>
              <a:t>/hombre de </a:t>
            </a:r>
            <a:r>
              <a:rPr lang="en-US" dirty="0" err="1" smtClean="0"/>
              <a:t>negocios</a:t>
            </a:r>
            <a:endParaRPr lang="en-US" dirty="0" smtClean="0"/>
          </a:p>
          <a:p>
            <a:r>
              <a:rPr lang="en-US" dirty="0" err="1" smtClean="0"/>
              <a:t>Funcionaria/o</a:t>
            </a:r>
            <a:r>
              <a:rPr lang="en-US" dirty="0" smtClean="0"/>
              <a:t>					</a:t>
            </a:r>
            <a:r>
              <a:rPr lang="en-US" dirty="0" err="1" smtClean="0"/>
              <a:t>agente</a:t>
            </a:r>
            <a:r>
              <a:rPr lang="en-US" dirty="0" smtClean="0"/>
              <a:t> de la </a:t>
            </a:r>
            <a:r>
              <a:rPr lang="en-US" dirty="0" err="1" smtClean="0"/>
              <a:t>bolsa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54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tenía</a:t>
            </a:r>
            <a:r>
              <a:rPr lang="en-US" dirty="0" smtClean="0"/>
              <a:t> 55 o 60 </a:t>
            </a:r>
            <a:r>
              <a:rPr lang="en-US" dirty="0" err="1" smtClean="0"/>
              <a:t>años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era…</a:t>
            </a:r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estaba</a:t>
            </a:r>
            <a:r>
              <a:rPr lang="en-US" sz="4000" dirty="0" smtClean="0"/>
              <a:t>…</a:t>
            </a:r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tenía</a:t>
            </a:r>
            <a:r>
              <a:rPr lang="en-US" sz="4000" dirty="0" smtClean="0"/>
              <a:t>…</a:t>
            </a:r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quería</a:t>
            </a:r>
            <a:r>
              <a:rPr lang="en-US" sz="4000" dirty="0" smtClean="0"/>
              <a:t>…</a:t>
            </a:r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 </a:t>
            </a:r>
            <a:r>
              <a:rPr lang="en-US" sz="4000" dirty="0" err="1" smtClean="0"/>
              <a:t>pod</a:t>
            </a:r>
            <a:r>
              <a:rPr lang="en-US" sz="4000" dirty="0" err="1" smtClean="0"/>
              <a:t>ía</a:t>
            </a:r>
            <a:r>
              <a:rPr lang="en-US" sz="4000" dirty="0" smtClean="0"/>
              <a:t>/no </a:t>
            </a:r>
            <a:r>
              <a:rPr lang="en-US" sz="4000" dirty="0" err="1" smtClean="0"/>
              <a:t>podía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sabía</a:t>
            </a:r>
            <a:r>
              <a:rPr lang="en-US" sz="4000" dirty="0" smtClean="0"/>
              <a:t>/no </a:t>
            </a:r>
            <a:r>
              <a:rPr lang="en-US" sz="4000" smtClean="0"/>
              <a:t>sabía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En mi </a:t>
            </a:r>
            <a:r>
              <a:rPr lang="en-US" sz="4000" dirty="0" err="1" smtClean="0"/>
              <a:t>tiempo</a:t>
            </a:r>
            <a:r>
              <a:rPr lang="en-US" sz="4000" dirty="0" smtClean="0"/>
              <a:t> </a:t>
            </a:r>
            <a:r>
              <a:rPr lang="en-US" sz="4000" dirty="0" err="1" smtClean="0"/>
              <a:t>libre</a:t>
            </a:r>
            <a:r>
              <a:rPr lang="en-US" sz="4000" dirty="0" smtClean="0"/>
              <a:t> </a:t>
            </a:r>
            <a:r>
              <a:rPr lang="en-US" sz="4000" dirty="0" err="1" smtClean="0"/>
              <a:t>yo</a:t>
            </a:r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070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tenía</a:t>
            </a:r>
            <a:r>
              <a:rPr lang="en-US" dirty="0" smtClean="0"/>
              <a:t> 15 </a:t>
            </a:r>
            <a:r>
              <a:rPr lang="en-US" dirty="0" err="1" smtClean="0"/>
              <a:t>años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Yo</a:t>
            </a:r>
            <a:r>
              <a:rPr lang="en-US" sz="4400" dirty="0" smtClean="0"/>
              <a:t> era/</a:t>
            </a:r>
            <a:r>
              <a:rPr lang="en-US" sz="4400" dirty="0" err="1" smtClean="0"/>
              <a:t>tenía</a:t>
            </a:r>
            <a:r>
              <a:rPr lang="en-US" sz="4400" dirty="0" smtClean="0"/>
              <a:t> (</a:t>
            </a:r>
            <a:r>
              <a:rPr lang="en-US" sz="4400" dirty="0" err="1" smtClean="0"/>
              <a:t>físicamente</a:t>
            </a:r>
            <a:r>
              <a:rPr lang="en-US" sz="4400" dirty="0" smtClean="0"/>
              <a:t>)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(la </a:t>
            </a:r>
            <a:r>
              <a:rPr lang="en-US" sz="4400" dirty="0" err="1" smtClean="0"/>
              <a:t>familia</a:t>
            </a:r>
            <a:r>
              <a:rPr lang="en-US" sz="4400" dirty="0" smtClean="0"/>
              <a:t>)</a:t>
            </a:r>
          </a:p>
          <a:p>
            <a:pPr marL="0" indent="0">
              <a:buNone/>
            </a:pPr>
            <a:r>
              <a:rPr lang="en-US" sz="4400" dirty="0" smtClean="0"/>
              <a:t>(la </a:t>
            </a:r>
            <a:r>
              <a:rPr lang="en-US" sz="4400" dirty="0" err="1" smtClean="0"/>
              <a:t>personalidad</a:t>
            </a:r>
            <a:r>
              <a:rPr lang="en-US" sz="4400" dirty="0" smtClean="0"/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273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descriptivos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Alta/o						</a:t>
            </a:r>
            <a:r>
              <a:rPr lang="en-US" dirty="0" err="1" smtClean="0"/>
              <a:t>joven</a:t>
            </a:r>
            <a:endParaRPr lang="en-US" dirty="0" smtClean="0"/>
          </a:p>
          <a:p>
            <a:r>
              <a:rPr lang="en-US" dirty="0" smtClean="0"/>
              <a:t>Baja/</a:t>
            </a:r>
            <a:r>
              <a:rPr lang="en-US" dirty="0" err="1" smtClean="0"/>
              <a:t>o</a:t>
            </a:r>
            <a:r>
              <a:rPr lang="en-US" dirty="0" smtClean="0"/>
              <a:t>						mayor/</a:t>
            </a:r>
            <a:r>
              <a:rPr lang="en-US" dirty="0" err="1" smtClean="0"/>
              <a:t>vieja/o</a:t>
            </a:r>
            <a:endParaRPr lang="en-US" dirty="0" smtClean="0"/>
          </a:p>
          <a:p>
            <a:r>
              <a:rPr lang="en-US" dirty="0" err="1" smtClean="0"/>
              <a:t>Rubia/o</a:t>
            </a:r>
            <a:r>
              <a:rPr lang="en-US" dirty="0" smtClean="0"/>
              <a:t>						</a:t>
            </a:r>
            <a:r>
              <a:rPr lang="en-US" dirty="0" err="1" smtClean="0"/>
              <a:t>guapa/o</a:t>
            </a:r>
            <a:endParaRPr lang="en-US" dirty="0" smtClean="0"/>
          </a:p>
          <a:p>
            <a:r>
              <a:rPr lang="en-US" dirty="0" err="1" smtClean="0"/>
              <a:t>Morena/o</a:t>
            </a:r>
            <a:r>
              <a:rPr lang="en-US" dirty="0" smtClean="0"/>
              <a:t>					</a:t>
            </a:r>
            <a:r>
              <a:rPr lang="en-US" dirty="0" err="1" smtClean="0"/>
              <a:t>grande</a:t>
            </a:r>
            <a:endParaRPr lang="en-US" dirty="0" smtClean="0"/>
          </a:p>
          <a:p>
            <a:r>
              <a:rPr lang="en-US" dirty="0" err="1" smtClean="0"/>
              <a:t>Gorda/o</a:t>
            </a:r>
            <a:r>
              <a:rPr lang="en-US" dirty="0" smtClean="0"/>
              <a:t>						</a:t>
            </a:r>
            <a:r>
              <a:rPr lang="en-US" dirty="0" err="1" smtClean="0"/>
              <a:t>pequenã/o</a:t>
            </a:r>
            <a:endParaRPr lang="en-US" dirty="0" smtClean="0"/>
          </a:p>
          <a:p>
            <a:r>
              <a:rPr lang="en-US" dirty="0" smtClean="0"/>
              <a:t>Delgada/</a:t>
            </a:r>
            <a:r>
              <a:rPr lang="en-US" dirty="0" err="1" smtClean="0"/>
              <a:t>o</a:t>
            </a:r>
            <a:r>
              <a:rPr lang="en-US" dirty="0" smtClean="0"/>
              <a:t>					</a:t>
            </a:r>
            <a:r>
              <a:rPr lang="en-US" dirty="0" err="1" smtClean="0"/>
              <a:t>larga/o</a:t>
            </a:r>
            <a:endParaRPr lang="en-US" dirty="0" smtClean="0"/>
          </a:p>
          <a:p>
            <a:r>
              <a:rPr lang="en-US" dirty="0" err="1" smtClean="0"/>
              <a:t>Fuerte</a:t>
            </a:r>
            <a:r>
              <a:rPr lang="en-US" dirty="0" smtClean="0"/>
              <a:t>						</a:t>
            </a:r>
            <a:r>
              <a:rPr lang="en-US" dirty="0" err="1" smtClean="0"/>
              <a:t>corta/o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2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adjetivos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Casada/o</a:t>
            </a:r>
            <a:r>
              <a:rPr lang="en-US" dirty="0" smtClean="0"/>
              <a:t>					</a:t>
            </a:r>
            <a:r>
              <a:rPr lang="en-US" dirty="0" err="1" smtClean="0"/>
              <a:t>seria/o</a:t>
            </a:r>
            <a:endParaRPr lang="en-US" dirty="0" smtClean="0"/>
          </a:p>
          <a:p>
            <a:r>
              <a:rPr lang="en-US" dirty="0" err="1" smtClean="0"/>
              <a:t>Separada/o</a:t>
            </a:r>
            <a:r>
              <a:rPr lang="en-US" dirty="0" smtClean="0"/>
              <a:t>					</a:t>
            </a:r>
            <a:r>
              <a:rPr lang="en-US" dirty="0" err="1" smtClean="0"/>
              <a:t>honrada/o</a:t>
            </a:r>
            <a:endParaRPr lang="en-US" dirty="0" smtClean="0"/>
          </a:p>
          <a:p>
            <a:r>
              <a:rPr lang="en-US" dirty="0" err="1" smtClean="0"/>
              <a:t>Divorciada/o</a:t>
            </a:r>
            <a:r>
              <a:rPr lang="en-US" dirty="0" smtClean="0"/>
              <a:t>				</a:t>
            </a:r>
            <a:r>
              <a:rPr lang="en-US" dirty="0" err="1" smtClean="0"/>
              <a:t>sincera/o</a:t>
            </a:r>
            <a:endParaRPr lang="en-US" dirty="0" smtClean="0"/>
          </a:p>
          <a:p>
            <a:r>
              <a:rPr lang="en-US" dirty="0" err="1" smtClean="0"/>
              <a:t>Viuda/o</a:t>
            </a:r>
            <a:r>
              <a:rPr lang="en-US" dirty="0" smtClean="0"/>
              <a:t>						</a:t>
            </a:r>
            <a:r>
              <a:rPr lang="en-US" dirty="0" err="1" smtClean="0"/>
              <a:t>orgullosa/o</a:t>
            </a:r>
            <a:endParaRPr lang="en-US" dirty="0" smtClean="0"/>
          </a:p>
          <a:p>
            <a:pPr lvl="8"/>
            <a:r>
              <a:rPr lang="en-US" sz="3200" dirty="0" smtClean="0"/>
              <a:t>   </a:t>
            </a:r>
            <a:r>
              <a:rPr lang="en-US" sz="3200" dirty="0" err="1" smtClean="0"/>
              <a:t>decente</a:t>
            </a:r>
            <a:endParaRPr lang="en-US" sz="3200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Educada/o</a:t>
            </a:r>
            <a:r>
              <a:rPr lang="en-US" dirty="0" smtClean="0"/>
              <a:t>					</a:t>
            </a:r>
            <a:r>
              <a:rPr lang="en-US" dirty="0" err="1" smtClean="0"/>
              <a:t>responsable</a:t>
            </a:r>
            <a:endParaRPr lang="en-US" dirty="0" smtClean="0"/>
          </a:p>
          <a:p>
            <a:r>
              <a:rPr lang="en-US" dirty="0" err="1" smtClean="0"/>
              <a:t>Lista/o</a:t>
            </a:r>
            <a:r>
              <a:rPr lang="en-US" dirty="0" smtClean="0"/>
              <a:t>						</a:t>
            </a:r>
            <a:r>
              <a:rPr lang="en-US" dirty="0" err="1" smtClean="0"/>
              <a:t>puntual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4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</a:t>
            </a:r>
            <a:r>
              <a:rPr lang="en-US" dirty="0" err="1" smtClean="0"/>
              <a:t>más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Activa/o</a:t>
            </a:r>
            <a:r>
              <a:rPr lang="en-US" dirty="0" smtClean="0"/>
              <a:t>						</a:t>
            </a:r>
            <a:r>
              <a:rPr lang="en-US" dirty="0" err="1" smtClean="0"/>
              <a:t>alegre</a:t>
            </a:r>
            <a:endParaRPr lang="en-US" dirty="0" smtClean="0"/>
          </a:p>
          <a:p>
            <a:r>
              <a:rPr lang="en-US" dirty="0" err="1" smtClean="0"/>
              <a:t>Atenta</a:t>
            </a:r>
            <a:r>
              <a:rPr lang="en-US" dirty="0" smtClean="0"/>
              <a:t>/o					</a:t>
            </a:r>
            <a:r>
              <a:rPr lang="en-US" dirty="0" err="1" smtClean="0"/>
              <a:t>triste</a:t>
            </a:r>
            <a:endParaRPr lang="en-US" dirty="0" smtClean="0"/>
          </a:p>
          <a:p>
            <a:r>
              <a:rPr lang="en-US" dirty="0" err="1" smtClean="0"/>
              <a:t>Espontánea/o</a:t>
            </a:r>
            <a:r>
              <a:rPr lang="en-US" dirty="0" smtClean="0"/>
              <a:t>				</a:t>
            </a:r>
            <a:r>
              <a:rPr lang="en-US" dirty="0" err="1" smtClean="0"/>
              <a:t>feliz</a:t>
            </a:r>
            <a:endParaRPr lang="en-US" dirty="0" smtClean="0"/>
          </a:p>
          <a:p>
            <a:r>
              <a:rPr lang="en-US" dirty="0" err="1" smtClean="0"/>
              <a:t>Puntual</a:t>
            </a:r>
            <a:r>
              <a:rPr lang="en-US" dirty="0" smtClean="0"/>
              <a:t>						</a:t>
            </a:r>
            <a:r>
              <a:rPr lang="en-US" dirty="0" err="1" smtClean="0"/>
              <a:t>despistada/o</a:t>
            </a:r>
            <a:endParaRPr lang="en-US" dirty="0" smtClean="0"/>
          </a:p>
          <a:p>
            <a:r>
              <a:rPr lang="en-US" dirty="0" err="1" smtClean="0"/>
              <a:t>Objetiva/o</a:t>
            </a:r>
            <a:r>
              <a:rPr lang="en-US" dirty="0" smtClean="0"/>
              <a:t>					</a:t>
            </a:r>
            <a:r>
              <a:rPr lang="en-US" dirty="0" err="1" smtClean="0"/>
              <a:t>insoportable</a:t>
            </a:r>
            <a:endParaRPr lang="en-US" dirty="0" smtClean="0"/>
          </a:p>
          <a:p>
            <a:r>
              <a:rPr lang="en-US" dirty="0" err="1" smtClean="0"/>
              <a:t>Generosa</a:t>
            </a:r>
            <a:r>
              <a:rPr lang="en-US" dirty="0" smtClean="0"/>
              <a:t>/o				</a:t>
            </a:r>
            <a:r>
              <a:rPr lang="en-US" dirty="0" err="1" smtClean="0"/>
              <a:t>aburrida</a:t>
            </a:r>
            <a:r>
              <a:rPr lang="en-US" dirty="0" smtClean="0"/>
              <a:t>/o</a:t>
            </a:r>
          </a:p>
          <a:p>
            <a:r>
              <a:rPr lang="en-US" dirty="0" smtClean="0"/>
              <a:t>Formal/informal			</a:t>
            </a:r>
            <a:r>
              <a:rPr lang="en-US" dirty="0" err="1" smtClean="0"/>
              <a:t>vaga/o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enojado</a:t>
            </a:r>
            <a:r>
              <a:rPr lang="en-US" sz="4000" dirty="0" smtClean="0"/>
              <a:t>/a					</a:t>
            </a:r>
            <a:r>
              <a:rPr lang="en-US" sz="4000" dirty="0" err="1" smtClean="0"/>
              <a:t>preocupado</a:t>
            </a:r>
            <a:r>
              <a:rPr lang="en-US" sz="4000" dirty="0" smtClean="0"/>
              <a:t>/a</a:t>
            </a:r>
          </a:p>
          <a:p>
            <a:pPr marL="0" indent="0">
              <a:buNone/>
            </a:pPr>
            <a:r>
              <a:rPr lang="en-US" sz="4000" dirty="0" err="1" smtClean="0"/>
              <a:t>enfermo</a:t>
            </a:r>
            <a:r>
              <a:rPr lang="en-US" sz="4000" dirty="0" smtClean="0"/>
              <a:t>/a					</a:t>
            </a:r>
            <a:r>
              <a:rPr lang="en-US" sz="4000" dirty="0" err="1" smtClean="0"/>
              <a:t>celoso</a:t>
            </a:r>
            <a:r>
              <a:rPr lang="en-US" sz="4000" dirty="0" smtClean="0"/>
              <a:t>/a</a:t>
            </a:r>
          </a:p>
          <a:p>
            <a:pPr marL="0" indent="0">
              <a:buNone/>
            </a:pPr>
            <a:r>
              <a:rPr lang="en-US" sz="4000" dirty="0" err="1"/>
              <a:t>c</a:t>
            </a:r>
            <a:r>
              <a:rPr lang="en-US" sz="4000" dirty="0" err="1" smtClean="0"/>
              <a:t>ontento</a:t>
            </a:r>
            <a:r>
              <a:rPr lang="en-US" sz="4000" dirty="0" smtClean="0"/>
              <a:t>/a				</a:t>
            </a:r>
            <a:r>
              <a:rPr lang="en-US" sz="4000" dirty="0" err="1" smtClean="0"/>
              <a:t>aburrido</a:t>
            </a:r>
            <a:r>
              <a:rPr lang="en-US" sz="4000" dirty="0" smtClean="0"/>
              <a:t>/a</a:t>
            </a:r>
          </a:p>
          <a:p>
            <a:pPr marL="0" indent="0">
              <a:buNone/>
            </a:pPr>
            <a:r>
              <a:rPr lang="en-US" sz="4000" dirty="0" err="1"/>
              <a:t>t</a:t>
            </a:r>
            <a:r>
              <a:rPr lang="en-US" sz="4000" dirty="0" err="1" smtClean="0"/>
              <a:t>ranquilo</a:t>
            </a:r>
            <a:r>
              <a:rPr lang="en-US" sz="4000" dirty="0" smtClean="0"/>
              <a:t>/a				</a:t>
            </a:r>
            <a:r>
              <a:rPr lang="en-US" sz="4000" dirty="0" err="1" smtClean="0"/>
              <a:t>interesado</a:t>
            </a:r>
            <a:r>
              <a:rPr lang="en-US" sz="4000" dirty="0" smtClean="0"/>
              <a:t>/a </a:t>
            </a:r>
            <a:r>
              <a:rPr lang="en-US" sz="4000" dirty="0" err="1" smtClean="0"/>
              <a:t>por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l</a:t>
            </a:r>
            <a:r>
              <a:rPr lang="en-US" sz="4000" dirty="0" smtClean="0"/>
              <a:t>oco/a							</a:t>
            </a:r>
            <a:r>
              <a:rPr lang="en-US" sz="4000" dirty="0" err="1" smtClean="0"/>
              <a:t>serio</a:t>
            </a:r>
            <a:r>
              <a:rPr lang="en-US" sz="4000" dirty="0" smtClean="0"/>
              <a:t>/a</a:t>
            </a:r>
          </a:p>
          <a:p>
            <a:pPr marL="0" indent="0">
              <a:buNone/>
            </a:pPr>
            <a:r>
              <a:rPr lang="en-US" sz="4000" dirty="0" err="1"/>
              <a:t>n</a:t>
            </a:r>
            <a:r>
              <a:rPr lang="en-US" sz="4000" dirty="0" err="1" smtClean="0"/>
              <a:t>ervioso</a:t>
            </a:r>
            <a:r>
              <a:rPr lang="en-US" sz="4000" dirty="0" smtClean="0"/>
              <a:t>/a					</a:t>
            </a:r>
            <a:r>
              <a:rPr lang="en-US" sz="4000" dirty="0" err="1" smtClean="0"/>
              <a:t>alegre</a:t>
            </a:r>
            <a:r>
              <a:rPr lang="en-US" sz="4000" dirty="0" smtClean="0"/>
              <a:t>/</a:t>
            </a:r>
            <a:r>
              <a:rPr lang="en-US" sz="4000" dirty="0" err="1" smtClean="0"/>
              <a:t>contento</a:t>
            </a:r>
            <a:r>
              <a:rPr lang="en-US" sz="4000" dirty="0" smtClean="0"/>
              <a:t>/a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562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tenía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Cosas</a:t>
            </a:r>
            <a:r>
              <a:rPr lang="en-US" sz="4000" dirty="0" smtClean="0"/>
              <a:t> </a:t>
            </a:r>
            <a:r>
              <a:rPr lang="en-US" sz="4000" dirty="0" err="1" smtClean="0"/>
              <a:t>importantes</a:t>
            </a:r>
            <a:r>
              <a:rPr lang="en-US" sz="4000" dirty="0" smtClean="0"/>
              <a:t> en </a:t>
            </a:r>
            <a:r>
              <a:rPr lang="en-US" sz="4000" dirty="0" err="1" smtClean="0"/>
              <a:t>esa</a:t>
            </a:r>
            <a:r>
              <a:rPr lang="en-US" sz="4000" dirty="0" smtClean="0"/>
              <a:t> </a:t>
            </a:r>
            <a:r>
              <a:rPr lang="en-US" sz="4000" dirty="0" err="1" smtClean="0"/>
              <a:t>época</a:t>
            </a:r>
            <a:r>
              <a:rPr lang="en-US" sz="4000" dirty="0" smtClean="0"/>
              <a:t> de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vida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616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cosas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 casa</a:t>
            </a:r>
          </a:p>
          <a:p>
            <a:r>
              <a:rPr lang="en-US" dirty="0" smtClean="0"/>
              <a:t>Mi </a:t>
            </a:r>
            <a:r>
              <a:rPr lang="en-US" dirty="0" err="1" smtClean="0"/>
              <a:t>coche</a:t>
            </a:r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llaves</a:t>
            </a:r>
            <a:endParaRPr lang="en-US" dirty="0"/>
          </a:p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tarjetas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cartera</a:t>
            </a:r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bolso</a:t>
            </a:r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gafas</a:t>
            </a:r>
            <a:r>
              <a:rPr lang="en-US" dirty="0" smtClean="0"/>
              <a:t> (de sol)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0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quería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Tus</a:t>
            </a:r>
            <a:r>
              <a:rPr lang="en-US" sz="4000" dirty="0" smtClean="0"/>
              <a:t> </a:t>
            </a:r>
            <a:r>
              <a:rPr lang="en-US" sz="4000" dirty="0" err="1" smtClean="0"/>
              <a:t>aspiraciones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620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187</Words>
  <Application>Microsoft Macintosh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Cuando yo tenía..</vt:lpstr>
      <vt:lpstr>Cuando yo tenía 15 años…</vt:lpstr>
      <vt:lpstr>Adjetivos descriptivos</vt:lpstr>
      <vt:lpstr>  Más adjetivos  </vt:lpstr>
      <vt:lpstr>Y más …</vt:lpstr>
      <vt:lpstr>Yo estaba…</vt:lpstr>
      <vt:lpstr>Yo tenía…</vt:lpstr>
      <vt:lpstr>Las cosas</vt:lpstr>
      <vt:lpstr>Yo quería…</vt:lpstr>
      <vt:lpstr>Yo podía/no podía</vt:lpstr>
      <vt:lpstr>Yo sabía/no sabía</vt:lpstr>
      <vt:lpstr>En mi tiempo libre yo …</vt:lpstr>
      <vt:lpstr>Cuando yo tenía 30 años…</vt:lpstr>
      <vt:lpstr>Las profesiones </vt:lpstr>
      <vt:lpstr>Cuando yo tenía 55 o 60 años…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Cuando yo tenía..</dc:title>
  <dc:creator>Pamela Garcia</dc:creator>
  <cp:lastModifiedBy>Pamela Garcia</cp:lastModifiedBy>
  <cp:revision>5</cp:revision>
  <dcterms:created xsi:type="dcterms:W3CDTF">2015-10-04T00:01:50Z</dcterms:created>
  <dcterms:modified xsi:type="dcterms:W3CDTF">2015-10-04T23:29:57Z</dcterms:modified>
</cp:coreProperties>
</file>