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70" r:id="rId5"/>
    <p:sldId id="271" r:id="rId6"/>
    <p:sldId id="259" r:id="rId7"/>
    <p:sldId id="279" r:id="rId8"/>
    <p:sldId id="280" r:id="rId9"/>
    <p:sldId id="272" r:id="rId10"/>
    <p:sldId id="260" r:id="rId11"/>
    <p:sldId id="281" r:id="rId12"/>
    <p:sldId id="273" r:id="rId13"/>
    <p:sldId id="261" r:id="rId14"/>
    <p:sldId id="283" r:id="rId15"/>
    <p:sldId id="282" r:id="rId16"/>
    <p:sldId id="262" r:id="rId17"/>
    <p:sldId id="284" r:id="rId18"/>
    <p:sldId id="274" r:id="rId19"/>
    <p:sldId id="264" r:id="rId20"/>
    <p:sldId id="285" r:id="rId21"/>
    <p:sldId id="275" r:id="rId22"/>
    <p:sldId id="265" r:id="rId23"/>
    <p:sldId id="286" r:id="rId24"/>
    <p:sldId id="276" r:id="rId25"/>
    <p:sldId id="266" r:id="rId26"/>
    <p:sldId id="287" r:id="rId27"/>
    <p:sldId id="277" r:id="rId28"/>
    <p:sldId id="267" r:id="rId29"/>
    <p:sldId id="288" r:id="rId30"/>
    <p:sldId id="278" r:id="rId31"/>
    <p:sldId id="268" r:id="rId32"/>
    <p:sldId id="269" r:id="rId33"/>
    <p:sldId id="289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18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B794A-A7B5-A349-926D-B6FF84875660}" type="datetimeFigureOut">
              <a:rPr lang="en-US" smtClean="0"/>
              <a:t>6/18/15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6CABC-BF67-FA4B-9A8F-F8E1F1C7C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525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B794A-A7B5-A349-926D-B6FF84875660}" type="datetimeFigureOut">
              <a:rPr lang="en-US" smtClean="0"/>
              <a:t>6/18/15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6CABC-BF67-FA4B-9A8F-F8E1F1C7C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51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B794A-A7B5-A349-926D-B6FF84875660}" type="datetimeFigureOut">
              <a:rPr lang="en-US" smtClean="0"/>
              <a:t>6/18/15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6CABC-BF67-FA4B-9A8F-F8E1F1C7C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199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B794A-A7B5-A349-926D-B6FF84875660}" type="datetimeFigureOut">
              <a:rPr lang="en-US" smtClean="0"/>
              <a:t>6/18/15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6CABC-BF67-FA4B-9A8F-F8E1F1C7C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383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B794A-A7B5-A349-926D-B6FF84875660}" type="datetimeFigureOut">
              <a:rPr lang="en-US" smtClean="0"/>
              <a:t>6/18/15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6CABC-BF67-FA4B-9A8F-F8E1F1C7C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43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B794A-A7B5-A349-926D-B6FF84875660}" type="datetimeFigureOut">
              <a:rPr lang="en-US" smtClean="0"/>
              <a:t>6/18/15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6CABC-BF67-FA4B-9A8F-F8E1F1C7C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530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B794A-A7B5-A349-926D-B6FF84875660}" type="datetimeFigureOut">
              <a:rPr lang="en-US" smtClean="0"/>
              <a:t>6/18/15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6CABC-BF67-FA4B-9A8F-F8E1F1C7C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994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B794A-A7B5-A349-926D-B6FF84875660}" type="datetimeFigureOut">
              <a:rPr lang="en-US" smtClean="0"/>
              <a:t>6/18/15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6CABC-BF67-FA4B-9A8F-F8E1F1C7C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570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B794A-A7B5-A349-926D-B6FF84875660}" type="datetimeFigureOut">
              <a:rPr lang="en-US" smtClean="0"/>
              <a:t>6/18/15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6CABC-BF67-FA4B-9A8F-F8E1F1C7C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605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B794A-A7B5-A349-926D-B6FF84875660}" type="datetimeFigureOut">
              <a:rPr lang="en-US" smtClean="0"/>
              <a:t>6/18/15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6CABC-BF67-FA4B-9A8F-F8E1F1C7C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260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B794A-A7B5-A349-926D-B6FF84875660}" type="datetimeFigureOut">
              <a:rPr lang="en-US" smtClean="0"/>
              <a:t>6/18/15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6CABC-BF67-FA4B-9A8F-F8E1F1C7C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974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B794A-A7B5-A349-926D-B6FF84875660}" type="datetimeFigureOut">
              <a:rPr lang="en-US" smtClean="0"/>
              <a:t>6/18/15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6CABC-BF67-FA4B-9A8F-F8E1F1C7C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521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mantener</a:t>
            </a:r>
            <a:r>
              <a:rPr lang="en-US" dirty="0" smtClean="0"/>
              <a:t> la </a:t>
            </a:r>
            <a:r>
              <a:rPr lang="en-US" dirty="0" err="1" smtClean="0"/>
              <a:t>mente</a:t>
            </a:r>
            <a:r>
              <a:rPr lang="en-US" dirty="0" smtClean="0"/>
              <a:t> </a:t>
            </a:r>
            <a:r>
              <a:rPr lang="en-US" dirty="0" err="1" smtClean="0"/>
              <a:t>sana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Clase</a:t>
            </a:r>
            <a:r>
              <a:rPr lang="en-US" dirty="0" smtClean="0"/>
              <a:t> 2 del </a:t>
            </a:r>
            <a:r>
              <a:rPr lang="en-US" dirty="0" err="1" smtClean="0"/>
              <a:t>verano</a:t>
            </a:r>
            <a:r>
              <a:rPr lang="en-US" dirty="0" smtClean="0"/>
              <a:t> </a:t>
            </a:r>
          </a:p>
          <a:p>
            <a:r>
              <a:rPr lang="en-US" dirty="0" smtClean="0"/>
              <a:t>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0830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Cree en </a:t>
            </a:r>
            <a:r>
              <a:rPr lang="en-US" dirty="0" err="1" smtClean="0">
                <a:solidFill>
                  <a:srgbClr val="FF0000"/>
                </a:solidFill>
              </a:rPr>
              <a:t>ti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mismo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Si </a:t>
            </a:r>
            <a:r>
              <a:rPr lang="en-US" sz="4400" dirty="0" err="1" smtClean="0"/>
              <a:t>crees</a:t>
            </a:r>
            <a:r>
              <a:rPr lang="en-US" sz="4400" dirty="0" smtClean="0"/>
              <a:t> </a:t>
            </a:r>
            <a:r>
              <a:rPr lang="en-US" sz="4400" dirty="0" err="1" smtClean="0"/>
              <a:t>que</a:t>
            </a:r>
            <a:r>
              <a:rPr lang="en-US" sz="4400" dirty="0" smtClean="0"/>
              <a:t> </a:t>
            </a:r>
            <a:r>
              <a:rPr lang="en-US" sz="4400" dirty="0" err="1" smtClean="0"/>
              <a:t>eres</a:t>
            </a:r>
            <a:r>
              <a:rPr lang="en-US" sz="4400" dirty="0" smtClean="0"/>
              <a:t> </a:t>
            </a:r>
            <a:r>
              <a:rPr lang="en-US" sz="4400" dirty="0" err="1" smtClean="0"/>
              <a:t>viejo</a:t>
            </a:r>
            <a:r>
              <a:rPr lang="en-US" sz="4400" dirty="0"/>
              <a:t> </a:t>
            </a:r>
            <a:r>
              <a:rPr lang="en-US" sz="4400" dirty="0" smtClean="0"/>
              <a:t>y </a:t>
            </a:r>
            <a:r>
              <a:rPr lang="en-US" sz="4400" dirty="0" err="1" smtClean="0"/>
              <a:t>crees</a:t>
            </a:r>
            <a:r>
              <a:rPr lang="en-US" sz="4400" dirty="0" smtClean="0"/>
              <a:t> los </a:t>
            </a:r>
            <a:r>
              <a:rPr lang="en-US" sz="4400" dirty="0" err="1" smtClean="0"/>
              <a:t>estereotipos</a:t>
            </a:r>
            <a:r>
              <a:rPr lang="en-US" sz="4400" dirty="0" smtClean="0"/>
              <a:t> de la </a:t>
            </a:r>
            <a:r>
              <a:rPr lang="en-US" sz="4400" dirty="0" err="1" smtClean="0"/>
              <a:t>gente</a:t>
            </a:r>
            <a:r>
              <a:rPr lang="en-US" sz="4400" dirty="0" smtClean="0"/>
              <a:t> mayor, vas a </a:t>
            </a:r>
            <a:r>
              <a:rPr lang="en-US" sz="4400" dirty="0" err="1" smtClean="0"/>
              <a:t>abandonarte</a:t>
            </a:r>
            <a:r>
              <a:rPr lang="en-US" sz="4400" dirty="0" smtClean="0"/>
              <a:t> a </a:t>
            </a:r>
            <a:r>
              <a:rPr lang="en-US" sz="4400" dirty="0" err="1" smtClean="0"/>
              <a:t>esta</a:t>
            </a:r>
            <a:r>
              <a:rPr lang="en-US" sz="4400" dirty="0" smtClean="0"/>
              <a:t> </a:t>
            </a:r>
            <a:r>
              <a:rPr lang="en-US" sz="4400" dirty="0" err="1" smtClean="0"/>
              <a:t>falsa</a:t>
            </a:r>
            <a:r>
              <a:rPr lang="en-US" sz="4400" dirty="0" smtClean="0"/>
              <a:t> </a:t>
            </a:r>
            <a:r>
              <a:rPr lang="en-US" sz="4400" dirty="0" err="1" smtClean="0"/>
              <a:t>realidad</a:t>
            </a:r>
            <a:r>
              <a:rPr lang="en-US" sz="4400" dirty="0" smtClean="0"/>
              <a:t>.  Si </a:t>
            </a:r>
            <a:r>
              <a:rPr lang="en-US" sz="4400" dirty="0" err="1" smtClean="0"/>
              <a:t>crees</a:t>
            </a:r>
            <a:r>
              <a:rPr lang="en-US" sz="4400" dirty="0" smtClean="0"/>
              <a:t> </a:t>
            </a:r>
            <a:r>
              <a:rPr lang="en-US" sz="4400" dirty="0" err="1" smtClean="0"/>
              <a:t>que</a:t>
            </a:r>
            <a:r>
              <a:rPr lang="en-US" sz="4400" dirty="0" smtClean="0"/>
              <a:t> </a:t>
            </a:r>
            <a:r>
              <a:rPr lang="en-US" sz="4400" dirty="0" err="1" smtClean="0"/>
              <a:t>puedes</a:t>
            </a:r>
            <a:r>
              <a:rPr lang="en-US" sz="4400" dirty="0" smtClean="0"/>
              <a:t> </a:t>
            </a:r>
            <a:r>
              <a:rPr lang="en-US" sz="4400" dirty="0" err="1" smtClean="0"/>
              <a:t>mejorar</a:t>
            </a:r>
            <a:r>
              <a:rPr lang="en-US" sz="4400" dirty="0" smtClean="0"/>
              <a:t> </a:t>
            </a:r>
            <a:r>
              <a:rPr lang="en-US" sz="4400" dirty="0" err="1" smtClean="0"/>
              <a:t>tu</a:t>
            </a:r>
            <a:r>
              <a:rPr lang="en-US" sz="4400" dirty="0" smtClean="0"/>
              <a:t> </a:t>
            </a:r>
            <a:r>
              <a:rPr lang="en-US" sz="4400" dirty="0" err="1" smtClean="0"/>
              <a:t>memoria</a:t>
            </a:r>
            <a:r>
              <a:rPr lang="en-US" sz="4400" dirty="0" smtClean="0"/>
              <a:t>, </a:t>
            </a:r>
            <a:r>
              <a:rPr lang="en-US" sz="4400" dirty="0" err="1" smtClean="0"/>
              <a:t>practicarás</a:t>
            </a:r>
            <a:r>
              <a:rPr lang="en-US" sz="4400" dirty="0" smtClean="0"/>
              <a:t> y los </a:t>
            </a:r>
            <a:r>
              <a:rPr lang="en-US" sz="4400" dirty="0" err="1" smtClean="0"/>
              <a:t>consiguirás</a:t>
            </a:r>
            <a:r>
              <a:rPr lang="en-US" sz="4400" dirty="0" smtClean="0"/>
              <a:t>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7023362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toca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¿ </a:t>
            </a:r>
            <a:r>
              <a:rPr lang="en-US" sz="4400" dirty="0" err="1" smtClean="0"/>
              <a:t>Crees</a:t>
            </a:r>
            <a:r>
              <a:rPr lang="en-US" sz="4400" dirty="0" smtClean="0"/>
              <a:t> </a:t>
            </a:r>
            <a:r>
              <a:rPr lang="en-US" sz="4400" dirty="0" err="1" smtClean="0"/>
              <a:t>que</a:t>
            </a:r>
            <a:r>
              <a:rPr lang="en-US" sz="4400" dirty="0" smtClean="0"/>
              <a:t> </a:t>
            </a:r>
            <a:r>
              <a:rPr lang="en-US" sz="4400" dirty="0" err="1" smtClean="0"/>
              <a:t>eres</a:t>
            </a:r>
            <a:r>
              <a:rPr lang="en-US" sz="4400" dirty="0" smtClean="0"/>
              <a:t> </a:t>
            </a:r>
            <a:r>
              <a:rPr lang="en-US" sz="4400" dirty="0" err="1" smtClean="0"/>
              <a:t>viejo</a:t>
            </a:r>
            <a:r>
              <a:rPr lang="en-US" sz="4400" dirty="0" smtClean="0"/>
              <a:t>/a?  ¿</a:t>
            </a:r>
            <a:r>
              <a:rPr lang="en-US" sz="4400" dirty="0" err="1" smtClean="0"/>
              <a:t>Por</a:t>
            </a:r>
            <a:r>
              <a:rPr lang="en-US" sz="4400" dirty="0" smtClean="0"/>
              <a:t> </a:t>
            </a:r>
            <a:r>
              <a:rPr lang="en-US" sz="4400" dirty="0" err="1" smtClean="0"/>
              <a:t>qu</a:t>
            </a:r>
            <a:r>
              <a:rPr lang="en-US" sz="4400" dirty="0" err="1" smtClean="0"/>
              <a:t>é</a:t>
            </a:r>
            <a:r>
              <a:rPr lang="en-US" sz="4400" dirty="0" smtClean="0"/>
              <a:t> 		</a:t>
            </a:r>
            <a:r>
              <a:rPr lang="en-US" sz="4400" dirty="0" err="1" smtClean="0"/>
              <a:t>te</a:t>
            </a:r>
            <a:r>
              <a:rPr lang="en-US" sz="4400" dirty="0" smtClean="0"/>
              <a:t> </a:t>
            </a:r>
            <a:r>
              <a:rPr lang="en-US" sz="4400" dirty="0" err="1" smtClean="0"/>
              <a:t>sientes</a:t>
            </a:r>
            <a:r>
              <a:rPr lang="en-US" sz="4400" dirty="0" smtClean="0"/>
              <a:t> </a:t>
            </a:r>
            <a:r>
              <a:rPr lang="en-US" sz="4400" dirty="0" err="1" smtClean="0"/>
              <a:t>as</a:t>
            </a:r>
            <a:r>
              <a:rPr lang="en-US" sz="4400" dirty="0" err="1" smtClean="0"/>
              <a:t>í</a:t>
            </a:r>
            <a:r>
              <a:rPr lang="en-US" sz="4400" dirty="0" smtClean="0"/>
              <a:t>?</a:t>
            </a:r>
          </a:p>
          <a:p>
            <a:pPr marL="0" indent="0">
              <a:buNone/>
            </a:pPr>
            <a:r>
              <a:rPr lang="en-US" sz="4400" dirty="0" smtClean="0"/>
              <a:t>¿ </a:t>
            </a:r>
            <a:r>
              <a:rPr lang="en-US" sz="4400" dirty="0" err="1" smtClean="0"/>
              <a:t>Crees</a:t>
            </a:r>
            <a:r>
              <a:rPr lang="en-US" sz="4400" dirty="0" smtClean="0"/>
              <a:t> </a:t>
            </a:r>
            <a:r>
              <a:rPr lang="en-US" sz="4400" dirty="0" err="1" smtClean="0"/>
              <a:t>que</a:t>
            </a:r>
            <a:r>
              <a:rPr lang="en-US" sz="4400" dirty="0" smtClean="0"/>
              <a:t> </a:t>
            </a:r>
            <a:r>
              <a:rPr lang="en-US" sz="4400" dirty="0" err="1" smtClean="0"/>
              <a:t>puedes</a:t>
            </a:r>
            <a:r>
              <a:rPr lang="en-US" sz="4400" dirty="0" smtClean="0"/>
              <a:t> </a:t>
            </a:r>
            <a:r>
              <a:rPr lang="en-US" sz="4400" dirty="0" err="1" smtClean="0"/>
              <a:t>seguir</a:t>
            </a:r>
            <a:r>
              <a:rPr lang="en-US" sz="4400" dirty="0" smtClean="0"/>
              <a:t> 	</a:t>
            </a:r>
            <a:r>
              <a:rPr lang="en-US" sz="4400" dirty="0" err="1" smtClean="0"/>
              <a:t>disfrutando</a:t>
            </a:r>
            <a:r>
              <a:rPr lang="en-US" sz="4400" dirty="0" smtClean="0"/>
              <a:t> la </a:t>
            </a:r>
            <a:r>
              <a:rPr lang="en-US" sz="4400" dirty="0" err="1" smtClean="0"/>
              <a:t>vida</a:t>
            </a:r>
            <a:r>
              <a:rPr lang="en-US" sz="4400" dirty="0" smtClean="0"/>
              <a:t>?  ¿</a:t>
            </a:r>
            <a:r>
              <a:rPr lang="en-US" sz="4400" dirty="0" err="1" smtClean="0"/>
              <a:t>Cómo</a:t>
            </a:r>
            <a:r>
              <a:rPr lang="en-US" sz="4400" dirty="0" smtClean="0"/>
              <a:t>?</a:t>
            </a:r>
          </a:p>
          <a:p>
            <a:pPr marL="0" indent="0">
              <a:buNone/>
            </a:pPr>
            <a:r>
              <a:rPr lang="en-US" sz="4400" dirty="0" smtClean="0"/>
              <a:t>¿ </a:t>
            </a:r>
            <a:r>
              <a:rPr lang="en-US" sz="4400" dirty="0" err="1" smtClean="0"/>
              <a:t>Crees</a:t>
            </a:r>
            <a:r>
              <a:rPr lang="en-US" sz="4400" dirty="0" smtClean="0"/>
              <a:t> </a:t>
            </a:r>
            <a:r>
              <a:rPr lang="en-US" sz="4400" dirty="0" err="1" smtClean="0"/>
              <a:t>que</a:t>
            </a:r>
            <a:r>
              <a:rPr lang="en-US" sz="4400" dirty="0" smtClean="0"/>
              <a:t> </a:t>
            </a:r>
            <a:r>
              <a:rPr lang="en-US" sz="4400" dirty="0" err="1" smtClean="0"/>
              <a:t>puedes</a:t>
            </a:r>
            <a:r>
              <a:rPr lang="en-US" sz="4400" dirty="0" smtClean="0"/>
              <a:t> </a:t>
            </a:r>
            <a:r>
              <a:rPr lang="en-US" sz="4400" dirty="0" err="1" smtClean="0"/>
              <a:t>seguir</a:t>
            </a:r>
            <a:r>
              <a:rPr lang="en-US" sz="4400" dirty="0" smtClean="0"/>
              <a:t> 	</a:t>
            </a:r>
            <a:r>
              <a:rPr lang="en-US" sz="4400" dirty="0" err="1" smtClean="0"/>
              <a:t>aprendiendo</a:t>
            </a:r>
            <a:r>
              <a:rPr lang="en-US" sz="4400" dirty="0" smtClean="0"/>
              <a:t> </a:t>
            </a:r>
            <a:r>
              <a:rPr lang="en-US" sz="4400" dirty="0" err="1" smtClean="0"/>
              <a:t>cosas</a:t>
            </a:r>
            <a:r>
              <a:rPr lang="en-US" sz="4400" dirty="0" smtClean="0"/>
              <a:t> </a:t>
            </a:r>
            <a:r>
              <a:rPr lang="en-US" sz="4400" dirty="0" err="1" smtClean="0"/>
              <a:t>nuevas</a:t>
            </a:r>
            <a:r>
              <a:rPr lang="en-US" sz="4400" dirty="0" smtClean="0"/>
              <a:t>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5749301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Algunos</a:t>
            </a:r>
            <a:r>
              <a:rPr lang="en-US" dirty="0" smtClean="0"/>
              <a:t> </a:t>
            </a:r>
            <a:r>
              <a:rPr lang="en-US" dirty="0" err="1" smtClean="0"/>
              <a:t>sentimientos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err="1" smtClean="0">
                <a:solidFill>
                  <a:srgbClr val="0000FF"/>
                </a:solidFill>
              </a:rPr>
              <a:t>Tengo</a:t>
            </a:r>
            <a:r>
              <a:rPr lang="en-US" sz="4400" dirty="0" smtClean="0">
                <a:solidFill>
                  <a:srgbClr val="0000FF"/>
                </a:solidFill>
              </a:rPr>
              <a:t> </a:t>
            </a:r>
            <a:r>
              <a:rPr lang="en-US" sz="4400" dirty="0" err="1" smtClean="0">
                <a:solidFill>
                  <a:srgbClr val="0000FF"/>
                </a:solidFill>
              </a:rPr>
              <a:t>confianza</a:t>
            </a:r>
            <a:r>
              <a:rPr lang="en-US" sz="4400" dirty="0" smtClean="0">
                <a:solidFill>
                  <a:srgbClr val="0000FF"/>
                </a:solidFill>
              </a:rPr>
              <a:t> en…</a:t>
            </a:r>
            <a:r>
              <a:rPr lang="en-US" sz="4400" dirty="0" smtClean="0">
                <a:solidFill>
                  <a:srgbClr val="FF0000"/>
                </a:solidFill>
              </a:rPr>
              <a:t>   </a:t>
            </a:r>
            <a:r>
              <a:rPr lang="en-US" sz="4400" dirty="0" err="1" smtClean="0">
                <a:solidFill>
                  <a:srgbClr val="FF0000"/>
                </a:solidFill>
              </a:rPr>
              <a:t>Envidio</a:t>
            </a:r>
            <a:r>
              <a:rPr lang="en-US" sz="4400" dirty="0" smtClean="0">
                <a:solidFill>
                  <a:srgbClr val="FF0000"/>
                </a:solidFill>
              </a:rPr>
              <a:t>…</a:t>
            </a:r>
            <a:endParaRPr lang="en-US" sz="4400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4400" dirty="0" smtClean="0">
                <a:solidFill>
                  <a:srgbClr val="0000FF"/>
                </a:solidFill>
              </a:rPr>
              <a:t>Me </a:t>
            </a:r>
            <a:r>
              <a:rPr lang="en-US" sz="4400" dirty="0" err="1" smtClean="0">
                <a:solidFill>
                  <a:srgbClr val="0000FF"/>
                </a:solidFill>
              </a:rPr>
              <a:t>satisface</a:t>
            </a:r>
            <a:r>
              <a:rPr lang="en-US" sz="4400" dirty="0" smtClean="0">
                <a:solidFill>
                  <a:srgbClr val="0000FF"/>
                </a:solidFill>
              </a:rPr>
              <a:t>/n…		</a:t>
            </a:r>
            <a:r>
              <a:rPr lang="en-US" sz="4400" dirty="0" smtClean="0">
                <a:solidFill>
                  <a:srgbClr val="FF0000"/>
                </a:solidFill>
              </a:rPr>
              <a:t>Me </a:t>
            </a:r>
            <a:r>
              <a:rPr lang="en-US" sz="4400" dirty="0" err="1" smtClean="0">
                <a:solidFill>
                  <a:srgbClr val="FF0000"/>
                </a:solidFill>
              </a:rPr>
              <a:t>asusta</a:t>
            </a:r>
            <a:r>
              <a:rPr lang="en-US" sz="4400" dirty="0" smtClean="0">
                <a:solidFill>
                  <a:srgbClr val="FF0000"/>
                </a:solidFill>
              </a:rPr>
              <a:t>/n…</a:t>
            </a:r>
            <a:endParaRPr lang="en-US" sz="4400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4400" dirty="0" smtClean="0">
                <a:solidFill>
                  <a:srgbClr val="0000FF"/>
                </a:solidFill>
              </a:rPr>
              <a:t>Me </a:t>
            </a:r>
            <a:r>
              <a:rPr lang="en-US" sz="4400" dirty="0" err="1" smtClean="0">
                <a:solidFill>
                  <a:srgbClr val="0000FF"/>
                </a:solidFill>
              </a:rPr>
              <a:t>estimula</a:t>
            </a:r>
            <a:r>
              <a:rPr lang="en-US" sz="4400" dirty="0" smtClean="0">
                <a:solidFill>
                  <a:srgbClr val="0000FF"/>
                </a:solidFill>
              </a:rPr>
              <a:t>/n…		</a:t>
            </a:r>
            <a:r>
              <a:rPr lang="en-US" sz="4400" dirty="0" err="1" smtClean="0">
                <a:solidFill>
                  <a:srgbClr val="FF0000"/>
                </a:solidFill>
              </a:rPr>
              <a:t>Comparo</a:t>
            </a:r>
            <a:r>
              <a:rPr lang="en-US" sz="4400" dirty="0" smtClean="0">
                <a:solidFill>
                  <a:srgbClr val="FF0000"/>
                </a:solidFill>
              </a:rPr>
              <a:t>…</a:t>
            </a:r>
            <a:endParaRPr lang="en-US" sz="4400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4400" dirty="0" err="1" smtClean="0">
                <a:solidFill>
                  <a:srgbClr val="0000FF"/>
                </a:solidFill>
              </a:rPr>
              <a:t>S</a:t>
            </a:r>
            <a:r>
              <a:rPr lang="en-US" sz="4400" dirty="0" err="1" smtClean="0">
                <a:solidFill>
                  <a:srgbClr val="0000FF"/>
                </a:solidFill>
              </a:rPr>
              <a:t>é</a:t>
            </a:r>
            <a:r>
              <a:rPr lang="en-US" sz="4400" dirty="0" smtClean="0">
                <a:solidFill>
                  <a:srgbClr val="0000FF"/>
                </a:solidFill>
              </a:rPr>
              <a:t> </a:t>
            </a:r>
            <a:r>
              <a:rPr lang="en-US" sz="4400" dirty="0" err="1" smtClean="0">
                <a:solidFill>
                  <a:srgbClr val="0000FF"/>
                </a:solidFill>
              </a:rPr>
              <a:t>que</a:t>
            </a:r>
            <a:r>
              <a:rPr lang="en-US" sz="4400" dirty="0" smtClean="0">
                <a:solidFill>
                  <a:srgbClr val="0000FF"/>
                </a:solidFill>
              </a:rPr>
              <a:t>…       				</a:t>
            </a:r>
            <a:r>
              <a:rPr lang="en-US" sz="4400" dirty="0" smtClean="0">
                <a:solidFill>
                  <a:srgbClr val="FF0000"/>
                </a:solidFill>
              </a:rPr>
              <a:t>Me </a:t>
            </a:r>
            <a:r>
              <a:rPr lang="en-US" sz="4400" dirty="0" err="1" smtClean="0">
                <a:solidFill>
                  <a:srgbClr val="FF0000"/>
                </a:solidFill>
              </a:rPr>
              <a:t>confundo</a:t>
            </a:r>
            <a:r>
              <a:rPr lang="en-US" sz="4400" dirty="0" smtClean="0">
                <a:solidFill>
                  <a:srgbClr val="FF0000"/>
                </a:solidFill>
              </a:rPr>
              <a:t>…</a:t>
            </a:r>
            <a:endParaRPr lang="en-US" sz="4400" dirty="0">
              <a:solidFill>
                <a:srgbClr val="0000F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757881" y="3750717"/>
            <a:ext cx="18466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4400" dirty="0" smtClean="0">
                <a:solidFill>
                  <a:srgbClr val="0000FF"/>
                </a:solidFill>
              </a:rPr>
              <a:t>     </a:t>
            </a:r>
            <a:endParaRPr lang="en-US" sz="4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5189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Economiza</a:t>
            </a:r>
            <a:r>
              <a:rPr lang="en-US" dirty="0" smtClean="0">
                <a:solidFill>
                  <a:srgbClr val="FF0000"/>
                </a:solidFill>
              </a:rPr>
              <a:t> el </a:t>
            </a:r>
            <a:r>
              <a:rPr lang="en-US" dirty="0" err="1" smtClean="0">
                <a:solidFill>
                  <a:srgbClr val="FF0000"/>
                </a:solidFill>
              </a:rPr>
              <a:t>uso</a:t>
            </a:r>
            <a:r>
              <a:rPr lang="en-US" dirty="0" smtClean="0">
                <a:solidFill>
                  <a:srgbClr val="FF0000"/>
                </a:solidFill>
              </a:rPr>
              <a:t> de </a:t>
            </a:r>
            <a:r>
              <a:rPr lang="en-US" dirty="0" err="1" smtClean="0">
                <a:solidFill>
                  <a:srgbClr val="FF0000"/>
                </a:solidFill>
              </a:rPr>
              <a:t>tu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cerebro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err="1" smtClean="0">
                <a:solidFill>
                  <a:srgbClr val="3366FF"/>
                </a:solidFill>
              </a:rPr>
              <a:t>Usa</a:t>
            </a:r>
            <a:r>
              <a:rPr lang="en-US" sz="4400" dirty="0" smtClean="0">
                <a:solidFill>
                  <a:srgbClr val="3366FF"/>
                </a:solidFill>
              </a:rPr>
              <a:t> </a:t>
            </a:r>
            <a:r>
              <a:rPr lang="en-US" sz="4400" dirty="0" err="1" smtClean="0">
                <a:solidFill>
                  <a:srgbClr val="3366FF"/>
                </a:solidFill>
              </a:rPr>
              <a:t>calendarios</a:t>
            </a:r>
            <a:r>
              <a:rPr lang="en-US" sz="4400" dirty="0" smtClean="0">
                <a:solidFill>
                  <a:srgbClr val="3366FF"/>
                </a:solidFill>
              </a:rPr>
              <a:t>, agendas, </a:t>
            </a:r>
            <a:r>
              <a:rPr lang="en-US" sz="4400" dirty="0" err="1" smtClean="0">
                <a:solidFill>
                  <a:srgbClr val="3366FF"/>
                </a:solidFill>
              </a:rPr>
              <a:t>listas</a:t>
            </a:r>
            <a:r>
              <a:rPr lang="en-US" sz="4400" dirty="0" smtClean="0">
                <a:solidFill>
                  <a:srgbClr val="3366FF"/>
                </a:solidFill>
              </a:rPr>
              <a:t>, </a:t>
            </a:r>
            <a:r>
              <a:rPr lang="en-US" sz="4400" dirty="0" err="1" smtClean="0">
                <a:solidFill>
                  <a:srgbClr val="3366FF"/>
                </a:solidFill>
              </a:rPr>
              <a:t>archivos</a:t>
            </a:r>
            <a:r>
              <a:rPr lang="en-US" sz="4400" dirty="0" smtClean="0">
                <a:solidFill>
                  <a:srgbClr val="3366FF"/>
                </a:solidFill>
              </a:rPr>
              <a:t>, etc.</a:t>
            </a:r>
          </a:p>
          <a:p>
            <a:pPr marL="0" indent="0">
              <a:buNone/>
            </a:pPr>
            <a:r>
              <a:rPr lang="en-US" sz="4400" dirty="0" err="1" smtClean="0">
                <a:solidFill>
                  <a:srgbClr val="3366FF"/>
                </a:solidFill>
              </a:rPr>
              <a:t>Guarda</a:t>
            </a:r>
            <a:r>
              <a:rPr lang="en-US" sz="4400" dirty="0" smtClean="0">
                <a:solidFill>
                  <a:srgbClr val="3366FF"/>
                </a:solidFill>
              </a:rPr>
              <a:t> </a:t>
            </a:r>
            <a:r>
              <a:rPr lang="en-US" sz="4400" dirty="0" err="1" smtClean="0">
                <a:solidFill>
                  <a:srgbClr val="3366FF"/>
                </a:solidFill>
              </a:rPr>
              <a:t>tus</a:t>
            </a:r>
            <a:r>
              <a:rPr lang="en-US" sz="4400" dirty="0" smtClean="0">
                <a:solidFill>
                  <a:srgbClr val="3366FF"/>
                </a:solidFill>
              </a:rPr>
              <a:t> </a:t>
            </a:r>
            <a:r>
              <a:rPr lang="en-US" sz="4400" dirty="0" err="1" smtClean="0">
                <a:solidFill>
                  <a:srgbClr val="3366FF"/>
                </a:solidFill>
              </a:rPr>
              <a:t>llaves</a:t>
            </a:r>
            <a:r>
              <a:rPr lang="en-US" sz="4400" dirty="0" smtClean="0">
                <a:solidFill>
                  <a:srgbClr val="3366FF"/>
                </a:solidFill>
              </a:rPr>
              <a:t> y </a:t>
            </a:r>
            <a:r>
              <a:rPr lang="en-US" sz="4400" dirty="0" err="1" smtClean="0">
                <a:solidFill>
                  <a:srgbClr val="3366FF"/>
                </a:solidFill>
              </a:rPr>
              <a:t>gafas</a:t>
            </a:r>
            <a:r>
              <a:rPr lang="en-US" sz="4400" dirty="0" smtClean="0">
                <a:solidFill>
                  <a:srgbClr val="3366FF"/>
                </a:solidFill>
              </a:rPr>
              <a:t> en el </a:t>
            </a:r>
            <a:r>
              <a:rPr lang="en-US" sz="4400" dirty="0" err="1" smtClean="0">
                <a:solidFill>
                  <a:srgbClr val="3366FF"/>
                </a:solidFill>
              </a:rPr>
              <a:t>mismo</a:t>
            </a:r>
            <a:r>
              <a:rPr lang="en-US" sz="4400" dirty="0" smtClean="0">
                <a:solidFill>
                  <a:srgbClr val="3366FF"/>
                </a:solidFill>
              </a:rPr>
              <a:t> </a:t>
            </a:r>
            <a:r>
              <a:rPr lang="en-US" sz="4400" dirty="0" err="1" smtClean="0">
                <a:solidFill>
                  <a:srgbClr val="3366FF"/>
                </a:solidFill>
              </a:rPr>
              <a:t>lugar</a:t>
            </a:r>
            <a:r>
              <a:rPr lang="en-US" sz="4400" dirty="0" smtClean="0">
                <a:solidFill>
                  <a:srgbClr val="3366FF"/>
                </a:solidFill>
              </a:rPr>
              <a:t> </a:t>
            </a:r>
            <a:r>
              <a:rPr lang="en-US" sz="4400" dirty="0" err="1" smtClean="0">
                <a:solidFill>
                  <a:srgbClr val="3366FF"/>
                </a:solidFill>
              </a:rPr>
              <a:t>siempre</a:t>
            </a:r>
            <a:endParaRPr lang="en-US" sz="4400" dirty="0" smtClean="0">
              <a:solidFill>
                <a:srgbClr val="3366FF"/>
              </a:solidFill>
            </a:endParaRPr>
          </a:p>
          <a:p>
            <a:pPr marL="0" indent="0">
              <a:buNone/>
            </a:pPr>
            <a:r>
              <a:rPr lang="en-US" sz="4400" dirty="0" smtClean="0">
                <a:solidFill>
                  <a:srgbClr val="3366FF"/>
                </a:solidFill>
              </a:rPr>
              <a:t>No </a:t>
            </a:r>
            <a:r>
              <a:rPr lang="en-US" sz="4400" dirty="0" err="1" smtClean="0">
                <a:solidFill>
                  <a:srgbClr val="3366FF"/>
                </a:solidFill>
              </a:rPr>
              <a:t>acumules</a:t>
            </a:r>
            <a:r>
              <a:rPr lang="en-US" sz="4400" dirty="0" smtClean="0">
                <a:solidFill>
                  <a:srgbClr val="3366FF"/>
                </a:solidFill>
              </a:rPr>
              <a:t> </a:t>
            </a:r>
            <a:r>
              <a:rPr lang="en-US" sz="4400" dirty="0" err="1" smtClean="0">
                <a:solidFill>
                  <a:srgbClr val="3366FF"/>
                </a:solidFill>
              </a:rPr>
              <a:t>papeles</a:t>
            </a:r>
            <a:r>
              <a:rPr lang="en-US" sz="4400" dirty="0" smtClean="0">
                <a:solidFill>
                  <a:srgbClr val="3366FF"/>
                </a:solidFill>
              </a:rPr>
              <a:t>, </a:t>
            </a:r>
            <a:r>
              <a:rPr lang="en-US" sz="4400" dirty="0" err="1" smtClean="0">
                <a:solidFill>
                  <a:srgbClr val="3366FF"/>
                </a:solidFill>
              </a:rPr>
              <a:t>revistas</a:t>
            </a:r>
            <a:r>
              <a:rPr lang="en-US" sz="4400" dirty="0" smtClean="0">
                <a:solidFill>
                  <a:srgbClr val="3366FF"/>
                </a:solidFill>
              </a:rPr>
              <a:t> y </a:t>
            </a:r>
            <a:r>
              <a:rPr lang="en-US" sz="4400" dirty="0" err="1" smtClean="0">
                <a:solidFill>
                  <a:srgbClr val="3366FF"/>
                </a:solidFill>
              </a:rPr>
              <a:t>periódicos</a:t>
            </a:r>
            <a:endParaRPr lang="en-US" sz="4400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6916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toca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400" dirty="0" smtClean="0"/>
              <a:t>¿ </a:t>
            </a:r>
            <a:r>
              <a:rPr lang="en-US" sz="4400" dirty="0" err="1" smtClean="0"/>
              <a:t>Usas</a:t>
            </a:r>
            <a:r>
              <a:rPr lang="en-US" sz="4400" dirty="0" smtClean="0"/>
              <a:t> </a:t>
            </a:r>
            <a:r>
              <a:rPr lang="en-US" sz="4400" dirty="0" err="1" smtClean="0"/>
              <a:t>calendarios</a:t>
            </a:r>
            <a:r>
              <a:rPr lang="en-US" sz="4400" dirty="0" smtClean="0"/>
              <a:t>/</a:t>
            </a:r>
            <a:r>
              <a:rPr lang="en-US" sz="4400" dirty="0" err="1" smtClean="0"/>
              <a:t>listas</a:t>
            </a:r>
            <a:r>
              <a:rPr lang="en-US" sz="4400" dirty="0" smtClean="0"/>
              <a:t>, </a:t>
            </a:r>
            <a:r>
              <a:rPr lang="en-US" sz="4400" dirty="0" err="1" smtClean="0"/>
              <a:t>ect</a:t>
            </a:r>
            <a:r>
              <a:rPr lang="en-US" sz="4400" dirty="0" smtClean="0"/>
              <a:t>.?</a:t>
            </a:r>
          </a:p>
          <a:p>
            <a:pPr marL="0" indent="0">
              <a:buNone/>
            </a:pPr>
            <a:r>
              <a:rPr lang="en-US" sz="4400" dirty="0"/>
              <a:t>	</a:t>
            </a:r>
            <a:r>
              <a:rPr lang="en-US" sz="4400" dirty="0" smtClean="0"/>
              <a:t>¿</a:t>
            </a:r>
            <a:r>
              <a:rPr lang="en-US" sz="4400" dirty="0" err="1" smtClean="0"/>
              <a:t>Ayudan</a:t>
            </a:r>
            <a:r>
              <a:rPr lang="en-US" sz="4400" dirty="0" smtClean="0"/>
              <a:t>?</a:t>
            </a:r>
          </a:p>
          <a:p>
            <a:pPr marL="0" indent="0">
              <a:buNone/>
            </a:pPr>
            <a:r>
              <a:rPr lang="en-US" sz="4400" dirty="0" smtClean="0"/>
              <a:t>¿</a:t>
            </a:r>
            <a:r>
              <a:rPr lang="en-US" sz="4400" dirty="0" err="1" smtClean="0"/>
              <a:t>Guardas</a:t>
            </a:r>
            <a:r>
              <a:rPr lang="en-US" sz="4400" dirty="0" smtClean="0"/>
              <a:t> </a:t>
            </a:r>
            <a:r>
              <a:rPr lang="en-US" sz="4400" dirty="0" err="1" smtClean="0"/>
              <a:t>tus</a:t>
            </a:r>
            <a:r>
              <a:rPr lang="en-US" sz="4400" dirty="0" smtClean="0"/>
              <a:t> </a:t>
            </a:r>
            <a:r>
              <a:rPr lang="en-US" sz="4400" dirty="0" err="1" smtClean="0"/>
              <a:t>cosas</a:t>
            </a:r>
            <a:r>
              <a:rPr lang="en-US" sz="4400" dirty="0" smtClean="0"/>
              <a:t> </a:t>
            </a:r>
            <a:r>
              <a:rPr lang="en-US" sz="4400" dirty="0" err="1" smtClean="0"/>
              <a:t>importantes</a:t>
            </a:r>
            <a:r>
              <a:rPr lang="en-US" sz="4400" dirty="0" smtClean="0"/>
              <a:t> en 	</a:t>
            </a:r>
          </a:p>
          <a:p>
            <a:pPr marL="0" indent="0">
              <a:buNone/>
            </a:pPr>
            <a:r>
              <a:rPr lang="en-US" sz="4400" dirty="0" smtClean="0"/>
              <a:t>  el </a:t>
            </a:r>
            <a:r>
              <a:rPr lang="en-US" sz="4400" dirty="0" err="1" smtClean="0"/>
              <a:t>mismo</a:t>
            </a:r>
            <a:r>
              <a:rPr lang="en-US" sz="4400" dirty="0" smtClean="0"/>
              <a:t> </a:t>
            </a:r>
            <a:r>
              <a:rPr lang="en-US" sz="4400" dirty="0" err="1" smtClean="0"/>
              <a:t>lugar</a:t>
            </a:r>
            <a:r>
              <a:rPr lang="en-US" sz="4400" dirty="0" smtClean="0"/>
              <a:t> </a:t>
            </a:r>
            <a:r>
              <a:rPr lang="en-US" sz="4400" dirty="0" err="1" smtClean="0"/>
              <a:t>siempre</a:t>
            </a:r>
            <a:r>
              <a:rPr lang="en-US" sz="4400" dirty="0" smtClean="0"/>
              <a:t>? ¿</a:t>
            </a:r>
            <a:r>
              <a:rPr lang="en-US" sz="4400" dirty="0" err="1" smtClean="0"/>
              <a:t>D</a:t>
            </a:r>
            <a:r>
              <a:rPr lang="en-US" sz="4400" dirty="0" err="1" smtClean="0"/>
              <a:t>ónde</a:t>
            </a:r>
            <a:r>
              <a:rPr lang="en-US" sz="4400" dirty="0" smtClean="0"/>
              <a:t>?</a:t>
            </a:r>
          </a:p>
          <a:p>
            <a:pPr marL="0" indent="0">
              <a:buNone/>
            </a:pPr>
            <a:r>
              <a:rPr lang="en-US" sz="4400" dirty="0" smtClean="0"/>
              <a:t>¿ </a:t>
            </a:r>
            <a:r>
              <a:rPr lang="en-US" sz="4400" dirty="0" err="1" smtClean="0"/>
              <a:t>Creas</a:t>
            </a:r>
            <a:r>
              <a:rPr lang="en-US" sz="4400" dirty="0" smtClean="0"/>
              <a:t> </a:t>
            </a:r>
            <a:r>
              <a:rPr lang="en-US" sz="4400" dirty="0" err="1" smtClean="0"/>
              <a:t>montones</a:t>
            </a:r>
            <a:r>
              <a:rPr lang="en-US" sz="4400" dirty="0" smtClean="0"/>
              <a:t> de  </a:t>
            </a:r>
            <a:r>
              <a:rPr lang="en-US" sz="4400" dirty="0" err="1" smtClean="0"/>
              <a:t>papeles</a:t>
            </a:r>
            <a:r>
              <a:rPr lang="en-US" sz="4400" dirty="0" smtClean="0"/>
              <a:t>?</a:t>
            </a:r>
            <a:r>
              <a:rPr lang="en-US" sz="4400" dirty="0" smtClean="0"/>
              <a:t> </a:t>
            </a:r>
          </a:p>
          <a:p>
            <a:pPr marL="0" indent="0">
              <a:buNone/>
            </a:pPr>
            <a:r>
              <a:rPr lang="en-US" sz="4400" dirty="0"/>
              <a:t>	</a:t>
            </a:r>
            <a:r>
              <a:rPr lang="en-US" sz="4400" dirty="0" smtClean="0"/>
              <a:t>¿</a:t>
            </a:r>
            <a:r>
              <a:rPr lang="en-US" sz="4400" dirty="0" err="1" smtClean="0"/>
              <a:t>Molestan</a:t>
            </a:r>
            <a:r>
              <a:rPr lang="en-US" sz="4400" dirty="0" smtClean="0"/>
              <a:t>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4393986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Tus</a:t>
            </a:r>
            <a:r>
              <a:rPr lang="en-US" dirty="0" smtClean="0"/>
              <a:t> </a:t>
            </a:r>
            <a:r>
              <a:rPr lang="en-US" dirty="0" err="1" smtClean="0"/>
              <a:t>sentimientos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>
                <a:solidFill>
                  <a:srgbClr val="0000FF"/>
                </a:solidFill>
              </a:rPr>
              <a:t>Me da </a:t>
            </a:r>
            <a:r>
              <a:rPr lang="en-US" sz="4400" dirty="0" err="1" smtClean="0">
                <a:solidFill>
                  <a:srgbClr val="0000FF"/>
                </a:solidFill>
              </a:rPr>
              <a:t>felicidad</a:t>
            </a:r>
            <a:r>
              <a:rPr lang="en-US" sz="4400" dirty="0" smtClean="0">
                <a:solidFill>
                  <a:srgbClr val="0000FF"/>
                </a:solidFill>
              </a:rPr>
              <a:t>…	</a:t>
            </a:r>
            <a:r>
              <a:rPr lang="en-US" sz="4400" dirty="0" smtClean="0">
                <a:solidFill>
                  <a:srgbClr val="FF0000"/>
                </a:solidFill>
              </a:rPr>
              <a:t>Me </a:t>
            </a:r>
            <a:r>
              <a:rPr lang="en-US" sz="4400" dirty="0" err="1" smtClean="0">
                <a:solidFill>
                  <a:srgbClr val="FF0000"/>
                </a:solidFill>
              </a:rPr>
              <a:t>molesta</a:t>
            </a:r>
            <a:r>
              <a:rPr lang="en-US" sz="4400" dirty="0" smtClean="0">
                <a:solidFill>
                  <a:srgbClr val="FF0000"/>
                </a:solidFill>
              </a:rPr>
              <a:t>…</a:t>
            </a:r>
            <a:endParaRPr lang="en-US" sz="4400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4400" dirty="0" smtClean="0">
                <a:solidFill>
                  <a:srgbClr val="0000FF"/>
                </a:solidFill>
              </a:rPr>
              <a:t>Me </a:t>
            </a:r>
            <a:r>
              <a:rPr lang="en-US" sz="4400" dirty="0" err="1" smtClean="0">
                <a:solidFill>
                  <a:srgbClr val="0000FF"/>
                </a:solidFill>
              </a:rPr>
              <a:t>ayuda</a:t>
            </a:r>
            <a:r>
              <a:rPr lang="en-US" sz="4400" dirty="0" smtClean="0">
                <a:solidFill>
                  <a:srgbClr val="0000FF"/>
                </a:solidFill>
              </a:rPr>
              <a:t>…				</a:t>
            </a:r>
            <a:r>
              <a:rPr lang="en-US" sz="4400" dirty="0" smtClean="0">
                <a:solidFill>
                  <a:srgbClr val="FF0000"/>
                </a:solidFill>
              </a:rPr>
              <a:t>Me da </a:t>
            </a:r>
            <a:r>
              <a:rPr lang="en-US" sz="4400" dirty="0" err="1" smtClean="0">
                <a:solidFill>
                  <a:srgbClr val="FF0000"/>
                </a:solidFill>
              </a:rPr>
              <a:t>pereza</a:t>
            </a:r>
            <a:r>
              <a:rPr lang="en-US" sz="4400" dirty="0" smtClean="0">
                <a:solidFill>
                  <a:srgbClr val="FF0000"/>
                </a:solidFill>
              </a:rPr>
              <a:t>…</a:t>
            </a:r>
            <a:endParaRPr lang="en-US" sz="4400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4400" dirty="0" smtClean="0">
                <a:solidFill>
                  <a:srgbClr val="0000FF"/>
                </a:solidFill>
              </a:rPr>
              <a:t>Me </a:t>
            </a:r>
            <a:r>
              <a:rPr lang="en-US" sz="4400" dirty="0" err="1" smtClean="0">
                <a:solidFill>
                  <a:srgbClr val="0000FF"/>
                </a:solidFill>
              </a:rPr>
              <a:t>organiza</a:t>
            </a:r>
            <a:r>
              <a:rPr lang="en-US" sz="4400" dirty="0" smtClean="0">
                <a:solidFill>
                  <a:srgbClr val="0000FF"/>
                </a:solidFill>
              </a:rPr>
              <a:t>…			</a:t>
            </a:r>
            <a:r>
              <a:rPr lang="en-US" sz="4400" dirty="0" smtClean="0">
                <a:solidFill>
                  <a:srgbClr val="FF0000"/>
                </a:solidFill>
              </a:rPr>
              <a:t>No </a:t>
            </a:r>
            <a:r>
              <a:rPr lang="en-US" sz="4400" dirty="0" err="1" smtClean="0">
                <a:solidFill>
                  <a:srgbClr val="FF0000"/>
                </a:solidFill>
              </a:rPr>
              <a:t>puedo</a:t>
            </a:r>
            <a:r>
              <a:rPr lang="en-US" sz="4400" dirty="0" smtClean="0">
                <a:solidFill>
                  <a:srgbClr val="FF0000"/>
                </a:solidFill>
              </a:rPr>
              <a:t>…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rgbClr val="0000FF"/>
                </a:solidFill>
              </a:rPr>
              <a:t>Me </a:t>
            </a:r>
            <a:r>
              <a:rPr lang="en-US" sz="4400" dirty="0" err="1" smtClean="0">
                <a:solidFill>
                  <a:srgbClr val="0000FF"/>
                </a:solidFill>
              </a:rPr>
              <a:t>siento</a:t>
            </a:r>
            <a:r>
              <a:rPr lang="en-US" sz="4400" dirty="0" smtClean="0">
                <a:solidFill>
                  <a:srgbClr val="0000FF"/>
                </a:solidFill>
              </a:rPr>
              <a:t> </a:t>
            </a:r>
            <a:r>
              <a:rPr lang="en-US" sz="4400" dirty="0" err="1" smtClean="0">
                <a:solidFill>
                  <a:srgbClr val="0000FF"/>
                </a:solidFill>
              </a:rPr>
              <a:t>mejor</a:t>
            </a:r>
            <a:r>
              <a:rPr lang="en-US" sz="4400" dirty="0" smtClean="0">
                <a:solidFill>
                  <a:srgbClr val="0000FF"/>
                </a:solidFill>
              </a:rPr>
              <a:t>…</a:t>
            </a:r>
            <a:r>
              <a:rPr lang="en-US" sz="4400" dirty="0" smtClean="0">
                <a:solidFill>
                  <a:srgbClr val="FF0000"/>
                </a:solidFill>
              </a:rPr>
              <a:t>Me </a:t>
            </a:r>
            <a:r>
              <a:rPr lang="en-US" sz="4400" dirty="0" err="1" smtClean="0">
                <a:solidFill>
                  <a:srgbClr val="FF0000"/>
                </a:solidFill>
              </a:rPr>
              <a:t>desespera</a:t>
            </a:r>
            <a:r>
              <a:rPr lang="en-US" sz="4400" dirty="0" smtClean="0">
                <a:solidFill>
                  <a:srgbClr val="FF0000"/>
                </a:solidFill>
              </a:rPr>
              <a:t>…</a:t>
            </a:r>
            <a:r>
              <a:rPr lang="en-US" sz="4400" dirty="0" smtClean="0">
                <a:solidFill>
                  <a:srgbClr val="0000FF"/>
                </a:solidFill>
              </a:rPr>
              <a:t>		</a:t>
            </a:r>
            <a:endParaRPr lang="en-US" sz="4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32133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Repite</a:t>
            </a:r>
            <a:r>
              <a:rPr lang="en-US" dirty="0" smtClean="0">
                <a:solidFill>
                  <a:srgbClr val="FF0000"/>
                </a:solidFill>
              </a:rPr>
              <a:t> lo </a:t>
            </a:r>
            <a:r>
              <a:rPr lang="en-US" dirty="0" err="1" smtClean="0">
                <a:solidFill>
                  <a:srgbClr val="FF0000"/>
                </a:solidFill>
              </a:rPr>
              <a:t>que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quieres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recordar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err="1" smtClean="0">
                <a:solidFill>
                  <a:srgbClr val="3366FF"/>
                </a:solidFill>
              </a:rPr>
              <a:t>Cuando</a:t>
            </a:r>
            <a:r>
              <a:rPr lang="en-US" sz="4400" dirty="0" smtClean="0">
                <a:solidFill>
                  <a:srgbClr val="3366FF"/>
                </a:solidFill>
              </a:rPr>
              <a:t> </a:t>
            </a:r>
            <a:r>
              <a:rPr lang="en-US" sz="4400" dirty="0" err="1" smtClean="0">
                <a:solidFill>
                  <a:srgbClr val="3366FF"/>
                </a:solidFill>
              </a:rPr>
              <a:t>conoces</a:t>
            </a:r>
            <a:r>
              <a:rPr lang="en-US" sz="4400" dirty="0" smtClean="0">
                <a:solidFill>
                  <a:srgbClr val="3366FF"/>
                </a:solidFill>
              </a:rPr>
              <a:t> a </a:t>
            </a:r>
            <a:r>
              <a:rPr lang="en-US" sz="4400" dirty="0" err="1" smtClean="0">
                <a:solidFill>
                  <a:srgbClr val="3366FF"/>
                </a:solidFill>
              </a:rPr>
              <a:t>alguien</a:t>
            </a:r>
            <a:r>
              <a:rPr lang="en-US" sz="4400" dirty="0" smtClean="0">
                <a:solidFill>
                  <a:srgbClr val="3366FF"/>
                </a:solidFill>
              </a:rPr>
              <a:t> </a:t>
            </a:r>
            <a:r>
              <a:rPr lang="en-US" sz="4400" dirty="0" err="1" smtClean="0">
                <a:solidFill>
                  <a:srgbClr val="3366FF"/>
                </a:solidFill>
              </a:rPr>
              <a:t>nuevo</a:t>
            </a:r>
            <a:r>
              <a:rPr lang="en-US" sz="4400" dirty="0" smtClean="0">
                <a:solidFill>
                  <a:srgbClr val="3366FF"/>
                </a:solidFill>
              </a:rPr>
              <a:t>, </a:t>
            </a:r>
            <a:r>
              <a:rPr lang="en-US" sz="4400" dirty="0" err="1" smtClean="0">
                <a:solidFill>
                  <a:srgbClr val="3366FF"/>
                </a:solidFill>
              </a:rPr>
              <a:t>repite</a:t>
            </a:r>
            <a:r>
              <a:rPr lang="en-US" sz="4400" dirty="0" smtClean="0">
                <a:solidFill>
                  <a:srgbClr val="3366FF"/>
                </a:solidFill>
              </a:rPr>
              <a:t> </a:t>
            </a:r>
            <a:r>
              <a:rPr lang="en-US" sz="4400" dirty="0" err="1" smtClean="0">
                <a:solidFill>
                  <a:srgbClr val="3366FF"/>
                </a:solidFill>
              </a:rPr>
              <a:t>su</a:t>
            </a:r>
            <a:r>
              <a:rPr lang="en-US" sz="4400" dirty="0" smtClean="0">
                <a:solidFill>
                  <a:srgbClr val="3366FF"/>
                </a:solidFill>
              </a:rPr>
              <a:t> </a:t>
            </a:r>
            <a:r>
              <a:rPr lang="en-US" sz="4400" dirty="0" err="1" smtClean="0">
                <a:solidFill>
                  <a:srgbClr val="3366FF"/>
                </a:solidFill>
              </a:rPr>
              <a:t>nombre</a:t>
            </a:r>
            <a:r>
              <a:rPr lang="en-US" sz="4400" dirty="0" smtClean="0">
                <a:solidFill>
                  <a:srgbClr val="3366FF"/>
                </a:solidFill>
              </a:rPr>
              <a:t> en la </a:t>
            </a:r>
            <a:r>
              <a:rPr lang="en-US" sz="4400" dirty="0" err="1" smtClean="0">
                <a:solidFill>
                  <a:srgbClr val="3366FF"/>
                </a:solidFill>
              </a:rPr>
              <a:t>conversación</a:t>
            </a:r>
            <a:endParaRPr lang="en-US" sz="4400" dirty="0" smtClean="0">
              <a:solidFill>
                <a:srgbClr val="3366FF"/>
              </a:solidFill>
            </a:endParaRPr>
          </a:p>
          <a:p>
            <a:pPr marL="0" indent="0">
              <a:buNone/>
            </a:pPr>
            <a:r>
              <a:rPr lang="en-US" sz="4400" dirty="0" smtClean="0">
                <a:solidFill>
                  <a:srgbClr val="3366FF"/>
                </a:solidFill>
              </a:rPr>
              <a:t>Si </a:t>
            </a:r>
            <a:r>
              <a:rPr lang="en-US" sz="4400" dirty="0" err="1" smtClean="0">
                <a:solidFill>
                  <a:srgbClr val="3366FF"/>
                </a:solidFill>
              </a:rPr>
              <a:t>guardas</a:t>
            </a:r>
            <a:r>
              <a:rPr lang="en-US" sz="4400" dirty="0" smtClean="0">
                <a:solidFill>
                  <a:srgbClr val="3366FF"/>
                </a:solidFill>
              </a:rPr>
              <a:t> </a:t>
            </a:r>
            <a:r>
              <a:rPr lang="en-US" sz="4400" dirty="0" err="1" smtClean="0">
                <a:solidFill>
                  <a:srgbClr val="3366FF"/>
                </a:solidFill>
              </a:rPr>
              <a:t>algo</a:t>
            </a:r>
            <a:r>
              <a:rPr lang="en-US" sz="4400" dirty="0" smtClean="0">
                <a:solidFill>
                  <a:srgbClr val="3366FF"/>
                </a:solidFill>
              </a:rPr>
              <a:t> en un </a:t>
            </a:r>
            <a:r>
              <a:rPr lang="en-US" sz="4400" dirty="0" err="1" smtClean="0">
                <a:solidFill>
                  <a:srgbClr val="3366FF"/>
                </a:solidFill>
              </a:rPr>
              <a:t>sitio</a:t>
            </a:r>
            <a:r>
              <a:rPr lang="en-US" sz="4400" dirty="0" smtClean="0">
                <a:solidFill>
                  <a:srgbClr val="3366FF"/>
                </a:solidFill>
              </a:rPr>
              <a:t> </a:t>
            </a:r>
            <a:r>
              <a:rPr lang="en-US" sz="4400" dirty="0" err="1" smtClean="0">
                <a:solidFill>
                  <a:srgbClr val="3366FF"/>
                </a:solidFill>
              </a:rPr>
              <a:t>nuevo</a:t>
            </a:r>
            <a:r>
              <a:rPr lang="en-US" sz="4400" dirty="0" smtClean="0">
                <a:solidFill>
                  <a:srgbClr val="3366FF"/>
                </a:solidFill>
              </a:rPr>
              <a:t> </a:t>
            </a:r>
            <a:r>
              <a:rPr lang="en-US" sz="4400" dirty="0" err="1" smtClean="0">
                <a:solidFill>
                  <a:srgbClr val="3366FF"/>
                </a:solidFill>
              </a:rPr>
              <a:t>dilo</a:t>
            </a:r>
            <a:r>
              <a:rPr lang="en-US" sz="4400" dirty="0" smtClean="0">
                <a:solidFill>
                  <a:srgbClr val="3366FF"/>
                </a:solidFill>
              </a:rPr>
              <a:t> en alto </a:t>
            </a:r>
            <a:r>
              <a:rPr lang="en-US" sz="4400" dirty="0" err="1" smtClean="0">
                <a:solidFill>
                  <a:srgbClr val="3366FF"/>
                </a:solidFill>
              </a:rPr>
              <a:t>cuando</a:t>
            </a:r>
            <a:r>
              <a:rPr lang="en-US" sz="4400" dirty="0" smtClean="0">
                <a:solidFill>
                  <a:srgbClr val="3366FF"/>
                </a:solidFill>
              </a:rPr>
              <a:t> lo </a:t>
            </a:r>
            <a:r>
              <a:rPr lang="en-US" sz="4400" dirty="0" err="1" smtClean="0">
                <a:solidFill>
                  <a:srgbClr val="3366FF"/>
                </a:solidFill>
              </a:rPr>
              <a:t>dejas</a:t>
            </a:r>
            <a:r>
              <a:rPr lang="en-US" sz="4400" dirty="0" smtClean="0">
                <a:solidFill>
                  <a:srgbClr val="3366FF"/>
                </a:solidFill>
              </a:rPr>
              <a:t> </a:t>
            </a:r>
            <a:r>
              <a:rPr lang="en-US" sz="4400" dirty="0" err="1" smtClean="0">
                <a:solidFill>
                  <a:srgbClr val="3366FF"/>
                </a:solidFill>
              </a:rPr>
              <a:t>allí</a:t>
            </a:r>
            <a:endParaRPr lang="en-US" sz="4400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2951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toca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876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¿</a:t>
            </a:r>
            <a:r>
              <a:rPr lang="en-US" sz="4400" dirty="0" err="1" smtClean="0"/>
              <a:t>Usas</a:t>
            </a:r>
            <a:r>
              <a:rPr lang="en-US" sz="4400" dirty="0" smtClean="0"/>
              <a:t> </a:t>
            </a:r>
            <a:r>
              <a:rPr lang="en-US" sz="4400" dirty="0" err="1" smtClean="0"/>
              <a:t>estas</a:t>
            </a:r>
            <a:r>
              <a:rPr lang="en-US" sz="4400" dirty="0" smtClean="0"/>
              <a:t> </a:t>
            </a:r>
            <a:r>
              <a:rPr lang="en-US" sz="4400" dirty="0" err="1" smtClean="0"/>
              <a:t>t</a:t>
            </a:r>
            <a:r>
              <a:rPr lang="en-US" sz="4400" dirty="0" err="1" smtClean="0"/>
              <a:t>á</a:t>
            </a:r>
            <a:r>
              <a:rPr lang="en-US" sz="4400" dirty="0" err="1" smtClean="0"/>
              <a:t>cticas</a:t>
            </a:r>
            <a:r>
              <a:rPr lang="en-US" sz="4400" dirty="0" smtClean="0"/>
              <a:t>?  ¿</a:t>
            </a:r>
            <a:r>
              <a:rPr lang="en-US" sz="4400" dirty="0" err="1" smtClean="0"/>
              <a:t>Ayudan</a:t>
            </a:r>
            <a:r>
              <a:rPr lang="en-US" sz="4400" dirty="0" smtClean="0"/>
              <a:t>?</a:t>
            </a:r>
          </a:p>
          <a:p>
            <a:pPr marL="0" indent="0">
              <a:buNone/>
            </a:pPr>
            <a:r>
              <a:rPr lang="en-US" sz="4400" dirty="0" smtClean="0"/>
              <a:t>¿</a:t>
            </a:r>
            <a:r>
              <a:rPr lang="en-US" sz="4400" dirty="0" err="1" smtClean="0"/>
              <a:t>Tienes</a:t>
            </a:r>
            <a:r>
              <a:rPr lang="en-US" sz="4400" dirty="0" smtClean="0"/>
              <a:t> </a:t>
            </a:r>
            <a:r>
              <a:rPr lang="en-US" sz="4400" dirty="0" err="1" smtClean="0"/>
              <a:t>otra</a:t>
            </a:r>
            <a:r>
              <a:rPr lang="en-US" sz="4400" dirty="0" smtClean="0"/>
              <a:t> </a:t>
            </a:r>
            <a:r>
              <a:rPr lang="en-US" sz="4400" dirty="0" err="1" smtClean="0"/>
              <a:t>t</a:t>
            </a:r>
            <a:r>
              <a:rPr lang="en-US" sz="4400" dirty="0" err="1" smtClean="0"/>
              <a:t>áctica</a:t>
            </a:r>
            <a:r>
              <a:rPr lang="en-US" sz="4400" dirty="0" smtClean="0"/>
              <a:t> de </a:t>
            </a:r>
            <a:r>
              <a:rPr lang="en-US" sz="4400" dirty="0" err="1" smtClean="0"/>
              <a:t>repetición</a:t>
            </a:r>
            <a:r>
              <a:rPr lang="en-US" sz="4400" dirty="0" smtClean="0"/>
              <a:t> 	</a:t>
            </a:r>
            <a:r>
              <a:rPr lang="en-US" sz="4400" dirty="0" err="1" smtClean="0"/>
              <a:t>que</a:t>
            </a:r>
            <a:r>
              <a:rPr lang="en-US" sz="4400" dirty="0" smtClean="0"/>
              <a:t> </a:t>
            </a:r>
            <a:r>
              <a:rPr lang="en-US" sz="4400" dirty="0" err="1" smtClean="0"/>
              <a:t>te</a:t>
            </a:r>
            <a:r>
              <a:rPr lang="en-US" sz="4400" dirty="0" smtClean="0"/>
              <a:t> </a:t>
            </a:r>
            <a:r>
              <a:rPr lang="en-US" sz="4400" dirty="0" err="1" smtClean="0"/>
              <a:t>ayuda</a:t>
            </a:r>
            <a:r>
              <a:rPr lang="en-US" sz="4400" dirty="0" smtClean="0"/>
              <a:t>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0416153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Algunos</a:t>
            </a:r>
            <a:r>
              <a:rPr lang="en-US" dirty="0" smtClean="0"/>
              <a:t> </a:t>
            </a:r>
            <a:r>
              <a:rPr lang="en-US" dirty="0" err="1" smtClean="0"/>
              <a:t>sentimientos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err="1" smtClean="0">
                <a:solidFill>
                  <a:srgbClr val="0000FF"/>
                </a:solidFill>
              </a:rPr>
              <a:t>Es</a:t>
            </a:r>
            <a:r>
              <a:rPr lang="en-US" sz="4400" dirty="0" smtClean="0">
                <a:solidFill>
                  <a:srgbClr val="0000FF"/>
                </a:solidFill>
              </a:rPr>
              <a:t> </a:t>
            </a:r>
            <a:r>
              <a:rPr lang="en-US" sz="4400" dirty="0" err="1" smtClean="0">
                <a:solidFill>
                  <a:srgbClr val="0000FF"/>
                </a:solidFill>
              </a:rPr>
              <a:t>f</a:t>
            </a:r>
            <a:r>
              <a:rPr lang="en-US" sz="4400" dirty="0" err="1" smtClean="0">
                <a:solidFill>
                  <a:srgbClr val="0000FF"/>
                </a:solidFill>
              </a:rPr>
              <a:t>ácil</a:t>
            </a:r>
            <a:r>
              <a:rPr lang="en-US" sz="4400" dirty="0" smtClean="0">
                <a:solidFill>
                  <a:srgbClr val="0000FF"/>
                </a:solidFill>
              </a:rPr>
              <a:t>…				</a:t>
            </a:r>
            <a:r>
              <a:rPr lang="en-US" sz="4400" dirty="0" smtClean="0">
                <a:solidFill>
                  <a:srgbClr val="FF0000"/>
                </a:solidFill>
              </a:rPr>
              <a:t>Me </a:t>
            </a:r>
            <a:r>
              <a:rPr lang="en-US" sz="4400" dirty="0" err="1" smtClean="0">
                <a:solidFill>
                  <a:srgbClr val="FF0000"/>
                </a:solidFill>
              </a:rPr>
              <a:t>equivoco</a:t>
            </a:r>
            <a:r>
              <a:rPr lang="en-US" sz="4400" dirty="0" smtClean="0">
                <a:solidFill>
                  <a:srgbClr val="FF0000"/>
                </a:solidFill>
              </a:rPr>
              <a:t>….</a:t>
            </a:r>
          </a:p>
          <a:p>
            <a:pPr marL="0" indent="0">
              <a:buNone/>
            </a:pPr>
            <a:r>
              <a:rPr lang="en-US" sz="4400" dirty="0" err="1" smtClean="0">
                <a:solidFill>
                  <a:srgbClr val="0000FF"/>
                </a:solidFill>
              </a:rPr>
              <a:t>Recuerdo</a:t>
            </a:r>
            <a:r>
              <a:rPr lang="en-US" sz="4400" dirty="0" smtClean="0">
                <a:solidFill>
                  <a:srgbClr val="0000FF"/>
                </a:solidFill>
              </a:rPr>
              <a:t>…			</a:t>
            </a:r>
            <a:r>
              <a:rPr lang="en-US" sz="4400" dirty="0">
                <a:solidFill>
                  <a:srgbClr val="FF0000"/>
                </a:solidFill>
              </a:rPr>
              <a:t>M</a:t>
            </a:r>
            <a:r>
              <a:rPr lang="en-US" sz="4400" dirty="0" smtClean="0">
                <a:solidFill>
                  <a:srgbClr val="FF0000"/>
                </a:solidFill>
              </a:rPr>
              <a:t>e </a:t>
            </a:r>
            <a:r>
              <a:rPr lang="en-US" sz="4400" dirty="0" err="1" smtClean="0">
                <a:solidFill>
                  <a:srgbClr val="FF0000"/>
                </a:solidFill>
              </a:rPr>
              <a:t>olvido</a:t>
            </a:r>
            <a:r>
              <a:rPr lang="en-US" sz="4400" dirty="0" smtClean="0">
                <a:solidFill>
                  <a:srgbClr val="FF0000"/>
                </a:solidFill>
              </a:rPr>
              <a:t>…</a:t>
            </a:r>
            <a:endParaRPr lang="en-US" sz="4400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4400" dirty="0" smtClean="0">
                <a:solidFill>
                  <a:srgbClr val="0000FF"/>
                </a:solidFill>
              </a:rPr>
              <a:t>Me </a:t>
            </a:r>
            <a:r>
              <a:rPr lang="en-US" sz="4400" dirty="0" err="1" smtClean="0">
                <a:solidFill>
                  <a:srgbClr val="0000FF"/>
                </a:solidFill>
              </a:rPr>
              <a:t>exijo</a:t>
            </a:r>
            <a:r>
              <a:rPr lang="en-US" sz="4400" dirty="0" smtClean="0">
                <a:solidFill>
                  <a:srgbClr val="0000FF"/>
                </a:solidFill>
              </a:rPr>
              <a:t>…			</a:t>
            </a:r>
            <a:r>
              <a:rPr lang="en-US" sz="4400" dirty="0" smtClean="0">
                <a:solidFill>
                  <a:srgbClr val="FF0000"/>
                </a:solidFill>
              </a:rPr>
              <a:t>Me </a:t>
            </a:r>
            <a:r>
              <a:rPr lang="en-US" sz="4400" dirty="0" err="1" smtClean="0">
                <a:solidFill>
                  <a:srgbClr val="FF0000"/>
                </a:solidFill>
              </a:rPr>
              <a:t>quejo</a:t>
            </a:r>
            <a:r>
              <a:rPr lang="en-US" sz="4400" dirty="0" smtClean="0">
                <a:solidFill>
                  <a:srgbClr val="FF0000"/>
                </a:solidFill>
              </a:rPr>
              <a:t>…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rgbClr val="3366FF"/>
                </a:solidFill>
              </a:rPr>
              <a:t>Me </a:t>
            </a:r>
            <a:r>
              <a:rPr lang="en-US" sz="4400" dirty="0" err="1" smtClean="0">
                <a:solidFill>
                  <a:srgbClr val="3366FF"/>
                </a:solidFill>
              </a:rPr>
              <a:t>tranquiliza</a:t>
            </a:r>
            <a:r>
              <a:rPr lang="en-US" sz="4400" dirty="0" smtClean="0">
                <a:solidFill>
                  <a:srgbClr val="3366FF"/>
                </a:solidFill>
              </a:rPr>
              <a:t>…	</a:t>
            </a:r>
            <a:r>
              <a:rPr lang="en-US" sz="4400" dirty="0" smtClean="0">
                <a:solidFill>
                  <a:srgbClr val="FF0000"/>
                </a:solidFill>
              </a:rPr>
              <a:t>Me </a:t>
            </a:r>
            <a:r>
              <a:rPr lang="en-US" sz="4400" dirty="0" err="1" smtClean="0">
                <a:solidFill>
                  <a:srgbClr val="FF0000"/>
                </a:solidFill>
              </a:rPr>
              <a:t>fastidia</a:t>
            </a:r>
            <a:r>
              <a:rPr lang="en-US" sz="4400" dirty="0" smtClean="0">
                <a:solidFill>
                  <a:srgbClr val="FF0000"/>
                </a:solidFill>
              </a:rPr>
              <a:t>…</a:t>
            </a:r>
            <a:endParaRPr lang="en-US" sz="4400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9994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Come </a:t>
            </a:r>
            <a:r>
              <a:rPr lang="en-US" dirty="0" err="1" smtClean="0">
                <a:solidFill>
                  <a:srgbClr val="FF0000"/>
                </a:solidFill>
              </a:rPr>
              <a:t>pescado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una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vez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por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semana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err="1" smtClean="0">
                <a:solidFill>
                  <a:srgbClr val="3366FF"/>
                </a:solidFill>
              </a:rPr>
              <a:t>Sobre</a:t>
            </a:r>
            <a:r>
              <a:rPr lang="en-US" sz="4400" dirty="0" smtClean="0">
                <a:solidFill>
                  <a:srgbClr val="3366FF"/>
                </a:solidFill>
              </a:rPr>
              <a:t> </a:t>
            </a:r>
            <a:r>
              <a:rPr lang="en-US" sz="4400" dirty="0" err="1" smtClean="0">
                <a:solidFill>
                  <a:srgbClr val="3366FF"/>
                </a:solidFill>
              </a:rPr>
              <a:t>todo</a:t>
            </a:r>
            <a:r>
              <a:rPr lang="en-US" sz="4400" dirty="0" smtClean="0">
                <a:solidFill>
                  <a:srgbClr val="3366FF"/>
                </a:solidFill>
              </a:rPr>
              <a:t> los </a:t>
            </a:r>
            <a:r>
              <a:rPr lang="en-US" sz="4400" dirty="0" err="1" smtClean="0">
                <a:solidFill>
                  <a:srgbClr val="3366FF"/>
                </a:solidFill>
              </a:rPr>
              <a:t>que</a:t>
            </a:r>
            <a:r>
              <a:rPr lang="en-US" sz="4400" dirty="0" smtClean="0">
                <a:solidFill>
                  <a:srgbClr val="3366FF"/>
                </a:solidFill>
              </a:rPr>
              <a:t> </a:t>
            </a:r>
            <a:r>
              <a:rPr lang="en-US" sz="4400" dirty="0" err="1" smtClean="0">
                <a:solidFill>
                  <a:srgbClr val="3366FF"/>
                </a:solidFill>
              </a:rPr>
              <a:t>contienen</a:t>
            </a:r>
            <a:r>
              <a:rPr lang="en-US" sz="4400" dirty="0" smtClean="0">
                <a:solidFill>
                  <a:srgbClr val="3366FF"/>
                </a:solidFill>
              </a:rPr>
              <a:t> Omega 3- </a:t>
            </a:r>
            <a:r>
              <a:rPr lang="en-US" sz="4400" dirty="0" err="1" smtClean="0">
                <a:solidFill>
                  <a:srgbClr val="3366FF"/>
                </a:solidFill>
              </a:rPr>
              <a:t>aceite</a:t>
            </a:r>
            <a:r>
              <a:rPr lang="en-US" sz="4400" dirty="0" smtClean="0">
                <a:solidFill>
                  <a:srgbClr val="3366FF"/>
                </a:solidFill>
              </a:rPr>
              <a:t> de </a:t>
            </a:r>
            <a:r>
              <a:rPr lang="en-US" sz="4400" dirty="0" err="1" smtClean="0">
                <a:solidFill>
                  <a:srgbClr val="3366FF"/>
                </a:solidFill>
              </a:rPr>
              <a:t>pescado</a:t>
            </a:r>
            <a:r>
              <a:rPr lang="en-US" sz="4400" dirty="0" smtClean="0">
                <a:solidFill>
                  <a:srgbClr val="3366FF"/>
                </a:solidFill>
              </a:rPr>
              <a:t> </a:t>
            </a:r>
            <a:r>
              <a:rPr lang="en-US" sz="4400" dirty="0" err="1" smtClean="0">
                <a:solidFill>
                  <a:srgbClr val="3366FF"/>
                </a:solidFill>
              </a:rPr>
              <a:t>como</a:t>
            </a:r>
            <a:endParaRPr lang="en-US" sz="4400" dirty="0" smtClean="0">
              <a:solidFill>
                <a:srgbClr val="3366FF"/>
              </a:solidFill>
            </a:endParaRPr>
          </a:p>
          <a:p>
            <a:pPr marL="0" indent="0">
              <a:buNone/>
            </a:pPr>
            <a:r>
              <a:rPr lang="en-US" sz="4400" dirty="0">
                <a:solidFill>
                  <a:srgbClr val="3366FF"/>
                </a:solidFill>
              </a:rPr>
              <a:t>	</a:t>
            </a:r>
            <a:r>
              <a:rPr lang="en-US" sz="4400" dirty="0" smtClean="0">
                <a:solidFill>
                  <a:srgbClr val="3366FF"/>
                </a:solidFill>
              </a:rPr>
              <a:t>el </a:t>
            </a:r>
            <a:r>
              <a:rPr lang="en-US" sz="4400" dirty="0" err="1" smtClean="0">
                <a:solidFill>
                  <a:srgbClr val="3366FF"/>
                </a:solidFill>
              </a:rPr>
              <a:t>salm</a:t>
            </a:r>
            <a:r>
              <a:rPr lang="en-US" sz="4400" dirty="0" err="1" smtClean="0">
                <a:solidFill>
                  <a:srgbClr val="3366FF"/>
                </a:solidFill>
              </a:rPr>
              <a:t>ón</a:t>
            </a:r>
            <a:endParaRPr lang="en-US" sz="4400" dirty="0" smtClean="0">
              <a:solidFill>
                <a:srgbClr val="3366FF"/>
              </a:solidFill>
            </a:endParaRPr>
          </a:p>
          <a:p>
            <a:pPr marL="0" indent="0">
              <a:buNone/>
            </a:pPr>
            <a:r>
              <a:rPr lang="en-US" sz="4400" dirty="0">
                <a:solidFill>
                  <a:srgbClr val="3366FF"/>
                </a:solidFill>
              </a:rPr>
              <a:t>	</a:t>
            </a:r>
            <a:r>
              <a:rPr lang="en-US" sz="4400" dirty="0" smtClean="0">
                <a:solidFill>
                  <a:srgbClr val="3366FF"/>
                </a:solidFill>
              </a:rPr>
              <a:t>el </a:t>
            </a:r>
            <a:r>
              <a:rPr lang="en-US" sz="4400" dirty="0" err="1" smtClean="0">
                <a:solidFill>
                  <a:srgbClr val="3366FF"/>
                </a:solidFill>
              </a:rPr>
              <a:t>atún</a:t>
            </a:r>
            <a:endParaRPr lang="en-US" sz="4400" dirty="0" smtClean="0">
              <a:solidFill>
                <a:srgbClr val="3366FF"/>
              </a:solidFill>
            </a:endParaRPr>
          </a:p>
          <a:p>
            <a:pPr marL="0" indent="0">
              <a:buNone/>
            </a:pPr>
            <a:r>
              <a:rPr lang="en-US" sz="4400" dirty="0">
                <a:solidFill>
                  <a:srgbClr val="3366FF"/>
                </a:solidFill>
              </a:rPr>
              <a:t>	</a:t>
            </a:r>
            <a:r>
              <a:rPr lang="en-US" sz="4400" dirty="0" smtClean="0">
                <a:solidFill>
                  <a:srgbClr val="3366FF"/>
                </a:solidFill>
              </a:rPr>
              <a:t>el </a:t>
            </a:r>
            <a:r>
              <a:rPr lang="en-US" sz="4400" dirty="0" err="1" smtClean="0">
                <a:solidFill>
                  <a:srgbClr val="3366FF"/>
                </a:solidFill>
              </a:rPr>
              <a:t>bacalao</a:t>
            </a:r>
            <a:endParaRPr lang="en-US" sz="4400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0972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Sugerencias</a:t>
            </a:r>
            <a:r>
              <a:rPr lang="en-US" dirty="0" smtClean="0"/>
              <a:t> de los </a:t>
            </a:r>
            <a:r>
              <a:rPr lang="en-US" dirty="0" err="1" smtClean="0"/>
              <a:t>expertos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err="1" smtClean="0">
                <a:solidFill>
                  <a:srgbClr val="FF0000"/>
                </a:solidFill>
              </a:rPr>
              <a:t>Sigue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aprendiendo</a:t>
            </a:r>
            <a:r>
              <a:rPr lang="en-US" sz="4400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tx2"/>
                </a:solidFill>
              </a:rPr>
              <a:t>Para </a:t>
            </a:r>
            <a:r>
              <a:rPr lang="en-US" sz="4400" dirty="0" err="1" smtClean="0">
                <a:solidFill>
                  <a:schemeClr val="tx2"/>
                </a:solidFill>
              </a:rPr>
              <a:t>que</a:t>
            </a:r>
            <a:r>
              <a:rPr lang="en-US" sz="4400" dirty="0" smtClean="0">
                <a:solidFill>
                  <a:schemeClr val="tx2"/>
                </a:solidFill>
              </a:rPr>
              <a:t> </a:t>
            </a:r>
            <a:r>
              <a:rPr lang="en-US" sz="4400" dirty="0" err="1" smtClean="0">
                <a:solidFill>
                  <a:schemeClr val="tx2"/>
                </a:solidFill>
              </a:rPr>
              <a:t>siga</a:t>
            </a:r>
            <a:r>
              <a:rPr lang="en-US" sz="4400" dirty="0" smtClean="0">
                <a:solidFill>
                  <a:schemeClr val="tx2"/>
                </a:solidFill>
              </a:rPr>
              <a:t> </a:t>
            </a:r>
            <a:r>
              <a:rPr lang="en-US" sz="4400" dirty="0" err="1" smtClean="0">
                <a:solidFill>
                  <a:schemeClr val="tx2"/>
                </a:solidFill>
              </a:rPr>
              <a:t>funcionando</a:t>
            </a:r>
            <a:r>
              <a:rPr lang="en-US" sz="4400" dirty="0" smtClean="0">
                <a:solidFill>
                  <a:schemeClr val="tx2"/>
                </a:solidFill>
              </a:rPr>
              <a:t> la </a:t>
            </a:r>
            <a:r>
              <a:rPr lang="en-US" sz="4400" dirty="0" err="1" smtClean="0">
                <a:solidFill>
                  <a:schemeClr val="tx2"/>
                </a:solidFill>
              </a:rPr>
              <a:t>memoria</a:t>
            </a:r>
            <a:r>
              <a:rPr lang="en-US" sz="4400" dirty="0" smtClean="0">
                <a:solidFill>
                  <a:schemeClr val="tx2"/>
                </a:solidFill>
              </a:rPr>
              <a:t>, </a:t>
            </a:r>
            <a:r>
              <a:rPr lang="en-US" sz="4400" dirty="0" err="1" smtClean="0">
                <a:solidFill>
                  <a:schemeClr val="tx2"/>
                </a:solidFill>
              </a:rPr>
              <a:t>es</a:t>
            </a:r>
            <a:r>
              <a:rPr lang="en-US" sz="4400" dirty="0" smtClean="0">
                <a:solidFill>
                  <a:schemeClr val="tx2"/>
                </a:solidFill>
              </a:rPr>
              <a:t> </a:t>
            </a:r>
            <a:r>
              <a:rPr lang="en-US" sz="4400" dirty="0" err="1" smtClean="0">
                <a:solidFill>
                  <a:schemeClr val="tx2"/>
                </a:solidFill>
              </a:rPr>
              <a:t>necesario</a:t>
            </a:r>
            <a:r>
              <a:rPr lang="en-US" sz="4400" dirty="0" smtClean="0">
                <a:solidFill>
                  <a:schemeClr val="tx2"/>
                </a:solidFill>
              </a:rPr>
              <a:t> </a:t>
            </a:r>
            <a:r>
              <a:rPr lang="en-US" sz="4400" dirty="0" err="1" smtClean="0">
                <a:solidFill>
                  <a:schemeClr val="tx2"/>
                </a:solidFill>
              </a:rPr>
              <a:t>usarla</a:t>
            </a:r>
            <a:r>
              <a:rPr lang="en-US" sz="4400" dirty="0" smtClean="0">
                <a:solidFill>
                  <a:schemeClr val="tx2"/>
                </a:solidFill>
              </a:rPr>
              <a:t> de </a:t>
            </a:r>
            <a:r>
              <a:rPr lang="en-US" sz="4400" dirty="0" err="1" smtClean="0">
                <a:solidFill>
                  <a:schemeClr val="tx2"/>
                </a:solidFill>
              </a:rPr>
              <a:t>manera</a:t>
            </a:r>
            <a:r>
              <a:rPr lang="en-US" sz="4400" dirty="0" smtClean="0">
                <a:solidFill>
                  <a:schemeClr val="tx2"/>
                </a:solidFill>
              </a:rPr>
              <a:t> </a:t>
            </a:r>
            <a:r>
              <a:rPr lang="en-US" sz="4400" dirty="0" err="1" smtClean="0">
                <a:solidFill>
                  <a:schemeClr val="tx2"/>
                </a:solidFill>
              </a:rPr>
              <a:t>activa</a:t>
            </a:r>
            <a:r>
              <a:rPr lang="en-US" sz="4400" dirty="0" smtClean="0">
                <a:solidFill>
                  <a:schemeClr val="tx2"/>
                </a:solidFill>
              </a:rPr>
              <a:t>.  </a:t>
            </a:r>
            <a:r>
              <a:rPr lang="en-US" sz="4400" dirty="0" err="1" smtClean="0">
                <a:solidFill>
                  <a:schemeClr val="tx2"/>
                </a:solidFill>
              </a:rPr>
              <a:t>Algunas</a:t>
            </a:r>
            <a:r>
              <a:rPr lang="en-US" sz="4400" dirty="0" smtClean="0">
                <a:solidFill>
                  <a:schemeClr val="tx2"/>
                </a:solidFill>
              </a:rPr>
              <a:t> ideas </a:t>
            </a:r>
            <a:r>
              <a:rPr lang="en-US" sz="4400" dirty="0" err="1" smtClean="0">
                <a:solidFill>
                  <a:schemeClr val="tx2"/>
                </a:solidFill>
              </a:rPr>
              <a:t>para</a:t>
            </a:r>
            <a:r>
              <a:rPr lang="en-US" sz="4400" dirty="0" smtClean="0">
                <a:solidFill>
                  <a:schemeClr val="tx2"/>
                </a:solidFill>
              </a:rPr>
              <a:t> </a:t>
            </a:r>
            <a:r>
              <a:rPr lang="en-US" sz="4400" dirty="0" err="1" smtClean="0">
                <a:solidFill>
                  <a:schemeClr val="tx2"/>
                </a:solidFill>
              </a:rPr>
              <a:t>hacer</a:t>
            </a:r>
            <a:r>
              <a:rPr lang="en-US" sz="4400" dirty="0" smtClean="0">
                <a:solidFill>
                  <a:schemeClr val="tx2"/>
                </a:solidFill>
              </a:rPr>
              <a:t> </a:t>
            </a:r>
            <a:r>
              <a:rPr lang="en-US" sz="4400" dirty="0" err="1" smtClean="0">
                <a:solidFill>
                  <a:schemeClr val="tx2"/>
                </a:solidFill>
              </a:rPr>
              <a:t>esto</a:t>
            </a:r>
            <a:r>
              <a:rPr lang="en-US" sz="4400" dirty="0" smtClean="0">
                <a:solidFill>
                  <a:schemeClr val="tx2"/>
                </a:solidFill>
              </a:rPr>
              <a:t> son:</a:t>
            </a:r>
            <a:r>
              <a:rPr lang="en-US" sz="4400" dirty="0" smtClean="0"/>
              <a:t> 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2154076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toca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¿ Comes mucho </a:t>
            </a:r>
            <a:r>
              <a:rPr lang="en-US" sz="4400" dirty="0" err="1" smtClean="0"/>
              <a:t>pescado</a:t>
            </a:r>
            <a:r>
              <a:rPr lang="en-US" sz="4400" dirty="0" smtClean="0"/>
              <a:t>? ¿</a:t>
            </a:r>
            <a:r>
              <a:rPr lang="en-US" sz="4400" dirty="0" err="1" smtClean="0"/>
              <a:t>Cu</a:t>
            </a:r>
            <a:r>
              <a:rPr lang="en-US" sz="4400" dirty="0" err="1" smtClean="0"/>
              <a:t>ál</a:t>
            </a:r>
            <a:r>
              <a:rPr lang="en-US" sz="4400" dirty="0" smtClean="0"/>
              <a:t> </a:t>
            </a:r>
            <a:r>
              <a:rPr lang="en-US" sz="4400" dirty="0" err="1" smtClean="0"/>
              <a:t>te</a:t>
            </a:r>
            <a:r>
              <a:rPr lang="en-US" sz="4400" dirty="0" smtClean="0"/>
              <a:t> </a:t>
            </a:r>
            <a:r>
              <a:rPr lang="en-US" sz="4400" dirty="0" err="1" smtClean="0"/>
              <a:t>gusta</a:t>
            </a:r>
            <a:r>
              <a:rPr lang="en-US" sz="4400" dirty="0" smtClean="0"/>
              <a:t> </a:t>
            </a:r>
            <a:r>
              <a:rPr lang="en-US" sz="4400" dirty="0" err="1" smtClean="0"/>
              <a:t>más</a:t>
            </a:r>
            <a:r>
              <a:rPr lang="en-US" sz="4400" dirty="0" smtClean="0"/>
              <a:t>?</a:t>
            </a:r>
          </a:p>
          <a:p>
            <a:pPr marL="0" indent="0">
              <a:buNone/>
            </a:pPr>
            <a:r>
              <a:rPr lang="en-US" sz="4400" dirty="0" smtClean="0"/>
              <a:t>¿</a:t>
            </a:r>
            <a:r>
              <a:rPr lang="en-US" sz="4400" dirty="0" err="1" smtClean="0"/>
              <a:t>Crees</a:t>
            </a:r>
            <a:r>
              <a:rPr lang="en-US" sz="4400" dirty="0" smtClean="0"/>
              <a:t> </a:t>
            </a:r>
            <a:r>
              <a:rPr lang="en-US" sz="4400" dirty="0" err="1" smtClean="0"/>
              <a:t>que</a:t>
            </a:r>
            <a:r>
              <a:rPr lang="en-US" sz="4400" dirty="0" smtClean="0"/>
              <a:t> </a:t>
            </a:r>
            <a:r>
              <a:rPr lang="en-US" sz="4400" dirty="0" err="1" smtClean="0"/>
              <a:t>ayuda</a:t>
            </a:r>
            <a:r>
              <a:rPr lang="en-US" sz="4400" dirty="0" smtClean="0"/>
              <a:t> comer </a:t>
            </a:r>
            <a:r>
              <a:rPr lang="en-US" sz="4400" dirty="0" err="1" smtClean="0"/>
              <a:t>pescado</a:t>
            </a:r>
            <a:r>
              <a:rPr lang="en-US" sz="4400" dirty="0" smtClean="0"/>
              <a:t>?</a:t>
            </a:r>
          </a:p>
          <a:p>
            <a:pPr marL="0" indent="0">
              <a:buNone/>
            </a:pPr>
            <a:r>
              <a:rPr lang="en-US" sz="4400" dirty="0" smtClean="0"/>
              <a:t>¿</a:t>
            </a:r>
            <a:r>
              <a:rPr lang="en-US" sz="4400" dirty="0" err="1" smtClean="0"/>
              <a:t>Prefieres</a:t>
            </a:r>
            <a:r>
              <a:rPr lang="en-US" sz="4400" dirty="0" smtClean="0"/>
              <a:t> la carne, el </a:t>
            </a:r>
            <a:r>
              <a:rPr lang="en-US" sz="4400" dirty="0" err="1" smtClean="0"/>
              <a:t>pescado</a:t>
            </a:r>
            <a:r>
              <a:rPr lang="en-US" sz="4400" dirty="0" smtClean="0"/>
              <a:t>, el 	</a:t>
            </a:r>
            <a:r>
              <a:rPr lang="en-US" sz="4400" dirty="0" err="1" smtClean="0"/>
              <a:t>pollo</a:t>
            </a:r>
            <a:r>
              <a:rPr lang="en-US" sz="4400" dirty="0" smtClean="0"/>
              <a:t> o </a:t>
            </a:r>
            <a:r>
              <a:rPr lang="en-US" sz="4400" dirty="0" err="1" smtClean="0"/>
              <a:t>ninguno</a:t>
            </a:r>
            <a:r>
              <a:rPr lang="en-US" sz="4400" dirty="0" smtClean="0"/>
              <a:t>?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6705151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Algunos</a:t>
            </a:r>
            <a:r>
              <a:rPr lang="en-US" dirty="0" smtClean="0"/>
              <a:t> </a:t>
            </a:r>
            <a:r>
              <a:rPr lang="en-US" dirty="0" err="1" smtClean="0"/>
              <a:t>sentimientos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>
                <a:solidFill>
                  <a:srgbClr val="3366FF"/>
                </a:solidFill>
              </a:rPr>
              <a:t>Me </a:t>
            </a:r>
            <a:r>
              <a:rPr lang="en-US" sz="4400" dirty="0" err="1" smtClean="0">
                <a:solidFill>
                  <a:srgbClr val="3366FF"/>
                </a:solidFill>
              </a:rPr>
              <a:t>tranquiliza</a:t>
            </a:r>
            <a:r>
              <a:rPr lang="en-US" sz="4400" dirty="0" smtClean="0">
                <a:solidFill>
                  <a:srgbClr val="3366FF"/>
                </a:solidFill>
              </a:rPr>
              <a:t>…  </a:t>
            </a:r>
            <a:r>
              <a:rPr lang="en-US" sz="4400" dirty="0" smtClean="0">
                <a:solidFill>
                  <a:srgbClr val="FF0000"/>
                </a:solidFill>
              </a:rPr>
              <a:t>Me </a:t>
            </a:r>
            <a:r>
              <a:rPr lang="en-US" sz="4400" dirty="0" err="1" smtClean="0">
                <a:solidFill>
                  <a:srgbClr val="FF0000"/>
                </a:solidFill>
              </a:rPr>
              <a:t>desilusiona</a:t>
            </a:r>
            <a:r>
              <a:rPr lang="en-US" sz="4400" dirty="0" smtClean="0">
                <a:solidFill>
                  <a:srgbClr val="FF0000"/>
                </a:solidFill>
              </a:rPr>
              <a:t>…</a:t>
            </a:r>
            <a:endParaRPr lang="en-US" sz="4400" dirty="0" smtClean="0">
              <a:solidFill>
                <a:srgbClr val="3366FF"/>
              </a:solidFill>
            </a:endParaRPr>
          </a:p>
          <a:p>
            <a:pPr marL="0" indent="0">
              <a:buNone/>
            </a:pPr>
            <a:r>
              <a:rPr lang="en-US" sz="4400" dirty="0" smtClean="0">
                <a:solidFill>
                  <a:srgbClr val="3366FF"/>
                </a:solidFill>
              </a:rPr>
              <a:t>Me </a:t>
            </a:r>
            <a:r>
              <a:rPr lang="en-US" sz="4400" dirty="0" err="1" smtClean="0">
                <a:solidFill>
                  <a:srgbClr val="3366FF"/>
                </a:solidFill>
              </a:rPr>
              <a:t>alegro</a:t>
            </a:r>
            <a:r>
              <a:rPr lang="en-US" sz="4400" dirty="0" smtClean="0">
                <a:solidFill>
                  <a:srgbClr val="3366FF"/>
                </a:solidFill>
              </a:rPr>
              <a:t> de </a:t>
            </a:r>
            <a:r>
              <a:rPr lang="en-US" sz="4400" dirty="0" err="1" smtClean="0">
                <a:solidFill>
                  <a:srgbClr val="3366FF"/>
                </a:solidFill>
              </a:rPr>
              <a:t>que</a:t>
            </a:r>
            <a:r>
              <a:rPr lang="en-US" sz="4400" dirty="0" smtClean="0">
                <a:solidFill>
                  <a:srgbClr val="3366FF"/>
                </a:solidFill>
              </a:rPr>
              <a:t>…	</a:t>
            </a:r>
            <a:r>
              <a:rPr lang="en-US" sz="4400" dirty="0" smtClean="0">
                <a:solidFill>
                  <a:srgbClr val="FF0000"/>
                </a:solidFill>
              </a:rPr>
              <a:t>Me da </a:t>
            </a:r>
            <a:r>
              <a:rPr lang="en-US" sz="4400" dirty="0" err="1" smtClean="0">
                <a:solidFill>
                  <a:srgbClr val="FF0000"/>
                </a:solidFill>
              </a:rPr>
              <a:t>asco</a:t>
            </a:r>
            <a:r>
              <a:rPr lang="en-US" sz="4400" dirty="0" smtClean="0">
                <a:solidFill>
                  <a:srgbClr val="FF0000"/>
                </a:solidFill>
              </a:rPr>
              <a:t>…</a:t>
            </a:r>
            <a:endParaRPr lang="en-US" sz="4400" dirty="0" smtClean="0">
              <a:solidFill>
                <a:srgbClr val="3366FF"/>
              </a:solidFill>
            </a:endParaRPr>
          </a:p>
          <a:p>
            <a:pPr marL="0" indent="0">
              <a:buNone/>
            </a:pPr>
            <a:r>
              <a:rPr lang="en-US" sz="4400" dirty="0" err="1" smtClean="0">
                <a:solidFill>
                  <a:srgbClr val="3366FF"/>
                </a:solidFill>
              </a:rPr>
              <a:t>Intento</a:t>
            </a:r>
            <a:r>
              <a:rPr lang="en-US" sz="4400" dirty="0" smtClean="0">
                <a:solidFill>
                  <a:srgbClr val="3366FF"/>
                </a:solidFill>
              </a:rPr>
              <a:t>…				</a:t>
            </a:r>
            <a:r>
              <a:rPr lang="en-US" sz="4400" dirty="0" smtClean="0">
                <a:solidFill>
                  <a:srgbClr val="FF0000"/>
                </a:solidFill>
              </a:rPr>
              <a:t>Me </a:t>
            </a:r>
            <a:r>
              <a:rPr lang="en-US" sz="4400" dirty="0" err="1" smtClean="0">
                <a:solidFill>
                  <a:srgbClr val="FF0000"/>
                </a:solidFill>
              </a:rPr>
              <a:t>fastidia</a:t>
            </a:r>
            <a:r>
              <a:rPr lang="en-US" sz="4400" dirty="0" smtClean="0">
                <a:solidFill>
                  <a:srgbClr val="FF0000"/>
                </a:solidFill>
              </a:rPr>
              <a:t>…</a:t>
            </a:r>
            <a:endParaRPr lang="en-US" sz="4400" dirty="0" smtClean="0">
              <a:solidFill>
                <a:srgbClr val="3366FF"/>
              </a:solidFill>
            </a:endParaRPr>
          </a:p>
          <a:p>
            <a:pPr marL="0" indent="0">
              <a:buNone/>
            </a:pPr>
            <a:r>
              <a:rPr lang="en-US" sz="4400" dirty="0" smtClean="0">
                <a:solidFill>
                  <a:srgbClr val="3366FF"/>
                </a:solidFill>
              </a:rPr>
              <a:t>Me anima…			</a:t>
            </a:r>
            <a:r>
              <a:rPr lang="en-US" sz="4400" dirty="0" smtClean="0">
                <a:solidFill>
                  <a:srgbClr val="FF0000"/>
                </a:solidFill>
              </a:rPr>
              <a:t>Me da </a:t>
            </a:r>
            <a:r>
              <a:rPr lang="en-US" sz="4400" dirty="0" err="1" smtClean="0">
                <a:solidFill>
                  <a:srgbClr val="FF0000"/>
                </a:solidFill>
              </a:rPr>
              <a:t>angustia</a:t>
            </a:r>
            <a:r>
              <a:rPr lang="en-US" sz="4400" dirty="0" smtClean="0">
                <a:solidFill>
                  <a:srgbClr val="FF0000"/>
                </a:solidFill>
              </a:rPr>
              <a:t>…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9934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Haz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algo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totalmente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nuevo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4400" dirty="0" smtClean="0"/>
              <a:t>El </a:t>
            </a:r>
            <a:r>
              <a:rPr lang="en-US" sz="4400" dirty="0" err="1" smtClean="0"/>
              <a:t>cerebro</a:t>
            </a:r>
            <a:r>
              <a:rPr lang="en-US" sz="4400" dirty="0" smtClean="0"/>
              <a:t> </a:t>
            </a:r>
            <a:r>
              <a:rPr lang="en-US" sz="4400" dirty="0" err="1" smtClean="0"/>
              <a:t>necesita</a:t>
            </a:r>
            <a:r>
              <a:rPr lang="en-US" sz="4400" dirty="0" smtClean="0"/>
              <a:t> la </a:t>
            </a:r>
            <a:r>
              <a:rPr lang="en-US" sz="4400" dirty="0" err="1" smtClean="0"/>
              <a:t>estimulaci</a:t>
            </a:r>
            <a:r>
              <a:rPr lang="en-US" sz="4400" dirty="0" err="1" smtClean="0"/>
              <a:t>ón</a:t>
            </a:r>
            <a:r>
              <a:rPr lang="en-US" sz="4400" dirty="0" smtClean="0"/>
              <a:t> de un </a:t>
            </a:r>
            <a:r>
              <a:rPr lang="en-US" sz="4400" dirty="0" err="1" smtClean="0"/>
              <a:t>desafío</a:t>
            </a:r>
            <a:r>
              <a:rPr lang="en-US" sz="4400" dirty="0" smtClean="0"/>
              <a:t> mental.  </a:t>
            </a:r>
          </a:p>
          <a:p>
            <a:pPr marL="0" indent="0">
              <a:buNone/>
            </a:pPr>
            <a:r>
              <a:rPr lang="en-US" sz="4400" dirty="0" err="1" smtClean="0">
                <a:solidFill>
                  <a:srgbClr val="0000FF"/>
                </a:solidFill>
              </a:rPr>
              <a:t>Puedes</a:t>
            </a:r>
            <a:r>
              <a:rPr lang="en-US" sz="4400" dirty="0" smtClean="0">
                <a:solidFill>
                  <a:srgbClr val="0000FF"/>
                </a:solidFill>
              </a:rPr>
              <a:t> </a:t>
            </a:r>
            <a:r>
              <a:rPr lang="en-US" sz="4400" dirty="0" err="1" smtClean="0">
                <a:solidFill>
                  <a:srgbClr val="0000FF"/>
                </a:solidFill>
              </a:rPr>
              <a:t>hacer</a:t>
            </a:r>
            <a:r>
              <a:rPr lang="en-US" sz="4400" dirty="0" smtClean="0">
                <a:solidFill>
                  <a:srgbClr val="0000FF"/>
                </a:solidFill>
              </a:rPr>
              <a:t> “</a:t>
            </a:r>
            <a:r>
              <a:rPr lang="en-US" sz="4400" dirty="0" err="1" smtClean="0">
                <a:solidFill>
                  <a:srgbClr val="0000FF"/>
                </a:solidFill>
              </a:rPr>
              <a:t>juegos</a:t>
            </a:r>
            <a:r>
              <a:rPr lang="en-US" sz="4400" dirty="0" smtClean="0">
                <a:solidFill>
                  <a:srgbClr val="0000FF"/>
                </a:solidFill>
              </a:rPr>
              <a:t> </a:t>
            </a:r>
            <a:r>
              <a:rPr lang="en-US" sz="4400" dirty="0" err="1" smtClean="0">
                <a:solidFill>
                  <a:srgbClr val="0000FF"/>
                </a:solidFill>
              </a:rPr>
              <a:t>para</a:t>
            </a:r>
            <a:r>
              <a:rPr lang="en-US" sz="4400" dirty="0" smtClean="0">
                <a:solidFill>
                  <a:srgbClr val="0000FF"/>
                </a:solidFill>
              </a:rPr>
              <a:t> </a:t>
            </a:r>
            <a:r>
              <a:rPr lang="en-US" sz="4400" dirty="0" err="1" smtClean="0">
                <a:solidFill>
                  <a:srgbClr val="0000FF"/>
                </a:solidFill>
              </a:rPr>
              <a:t>estimular</a:t>
            </a:r>
            <a:r>
              <a:rPr lang="en-US" sz="4400" dirty="0" smtClean="0">
                <a:solidFill>
                  <a:srgbClr val="0000FF"/>
                </a:solidFill>
              </a:rPr>
              <a:t> el </a:t>
            </a:r>
            <a:r>
              <a:rPr lang="en-US" sz="4400" dirty="0" err="1" smtClean="0">
                <a:solidFill>
                  <a:srgbClr val="0000FF"/>
                </a:solidFill>
              </a:rPr>
              <a:t>cerebro</a:t>
            </a:r>
            <a:r>
              <a:rPr lang="en-US" sz="4400" dirty="0" smtClean="0">
                <a:solidFill>
                  <a:srgbClr val="0000FF"/>
                </a:solidFill>
              </a:rPr>
              <a:t>” </a:t>
            </a:r>
            <a:r>
              <a:rPr lang="en-US" sz="4400" dirty="0" err="1" smtClean="0">
                <a:solidFill>
                  <a:srgbClr val="0000FF"/>
                </a:solidFill>
              </a:rPr>
              <a:t>como</a:t>
            </a:r>
            <a:r>
              <a:rPr lang="en-US" sz="4400" dirty="0" smtClean="0">
                <a:solidFill>
                  <a:srgbClr val="0000FF"/>
                </a:solidFill>
              </a:rPr>
              <a:t> los de AARP, </a:t>
            </a:r>
            <a:r>
              <a:rPr lang="en-US" sz="4400" dirty="0" err="1" smtClean="0">
                <a:solidFill>
                  <a:srgbClr val="0000FF"/>
                </a:solidFill>
              </a:rPr>
              <a:t>Lumosity</a:t>
            </a:r>
            <a:r>
              <a:rPr lang="en-US" sz="4400" dirty="0" smtClean="0">
                <a:solidFill>
                  <a:srgbClr val="0000FF"/>
                </a:solidFill>
              </a:rPr>
              <a:t> o Prevention.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rgbClr val="0000FF"/>
                </a:solidFill>
              </a:rPr>
              <a:t>O </a:t>
            </a:r>
            <a:r>
              <a:rPr lang="en-US" sz="4400" dirty="0" err="1" smtClean="0">
                <a:solidFill>
                  <a:srgbClr val="0000FF"/>
                </a:solidFill>
              </a:rPr>
              <a:t>Empezar</a:t>
            </a:r>
            <a:r>
              <a:rPr lang="en-US" sz="4400" dirty="0" smtClean="0">
                <a:solidFill>
                  <a:srgbClr val="0000FF"/>
                </a:solidFill>
              </a:rPr>
              <a:t> </a:t>
            </a:r>
            <a:r>
              <a:rPr lang="en-US" sz="4400" dirty="0" err="1" smtClean="0">
                <a:solidFill>
                  <a:srgbClr val="0000FF"/>
                </a:solidFill>
              </a:rPr>
              <a:t>algo</a:t>
            </a:r>
            <a:r>
              <a:rPr lang="en-US" sz="4400" dirty="0" smtClean="0">
                <a:solidFill>
                  <a:srgbClr val="0000FF"/>
                </a:solidFill>
              </a:rPr>
              <a:t> </a:t>
            </a:r>
            <a:r>
              <a:rPr lang="en-US" sz="4400" dirty="0" err="1" smtClean="0">
                <a:solidFill>
                  <a:srgbClr val="0000FF"/>
                </a:solidFill>
              </a:rPr>
              <a:t>nuevo</a:t>
            </a:r>
            <a:r>
              <a:rPr lang="en-US" sz="4400" dirty="0" smtClean="0">
                <a:solidFill>
                  <a:srgbClr val="0000FF"/>
                </a:solidFill>
              </a:rPr>
              <a:t> </a:t>
            </a:r>
            <a:r>
              <a:rPr lang="en-US" sz="4400" dirty="0" err="1" smtClean="0">
                <a:solidFill>
                  <a:srgbClr val="0000FF"/>
                </a:solidFill>
              </a:rPr>
              <a:t>como</a:t>
            </a:r>
            <a:r>
              <a:rPr lang="en-US" sz="4400" dirty="0" smtClean="0">
                <a:solidFill>
                  <a:srgbClr val="0000FF"/>
                </a:solidFill>
              </a:rPr>
              <a:t> </a:t>
            </a:r>
            <a:r>
              <a:rPr lang="en-US" sz="4400" dirty="0" err="1" smtClean="0">
                <a:solidFill>
                  <a:srgbClr val="0000FF"/>
                </a:solidFill>
              </a:rPr>
              <a:t>Sudokus</a:t>
            </a:r>
            <a:endParaRPr lang="en-US" sz="4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7201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toca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¿</a:t>
            </a:r>
            <a:r>
              <a:rPr lang="en-US" sz="4400" dirty="0" err="1" smtClean="0"/>
              <a:t>Haces</a:t>
            </a:r>
            <a:r>
              <a:rPr lang="en-US" sz="4400" dirty="0" smtClean="0"/>
              <a:t>  o has </a:t>
            </a:r>
            <a:r>
              <a:rPr lang="en-US" sz="4400" dirty="0" err="1" smtClean="0"/>
              <a:t>hecho</a:t>
            </a:r>
            <a:r>
              <a:rPr lang="en-US" sz="4400" dirty="0" smtClean="0"/>
              <a:t> </a:t>
            </a:r>
            <a:r>
              <a:rPr lang="en-US" sz="4400" dirty="0" err="1" smtClean="0"/>
              <a:t>alguna</a:t>
            </a:r>
            <a:r>
              <a:rPr lang="en-US" sz="4400" dirty="0" smtClean="0"/>
              <a:t> </a:t>
            </a:r>
            <a:r>
              <a:rPr lang="en-US" sz="4400" dirty="0" err="1" smtClean="0"/>
              <a:t>vez</a:t>
            </a:r>
            <a:r>
              <a:rPr lang="en-US" sz="4400" dirty="0" smtClean="0"/>
              <a:t> los</a:t>
            </a:r>
          </a:p>
          <a:p>
            <a:pPr marL="0" indent="0">
              <a:buNone/>
            </a:pPr>
            <a:r>
              <a:rPr lang="en-US" sz="4400" dirty="0"/>
              <a:t>	</a:t>
            </a:r>
            <a:r>
              <a:rPr lang="en-US" sz="4400" dirty="0" err="1" smtClean="0"/>
              <a:t>juegos</a:t>
            </a:r>
            <a:r>
              <a:rPr lang="en-US" sz="4400" dirty="0" smtClean="0"/>
              <a:t> </a:t>
            </a:r>
            <a:r>
              <a:rPr lang="en-US" sz="4400" dirty="0" err="1" smtClean="0"/>
              <a:t>para</a:t>
            </a:r>
            <a:r>
              <a:rPr lang="en-US" sz="4400" dirty="0" smtClean="0"/>
              <a:t> el </a:t>
            </a:r>
            <a:r>
              <a:rPr lang="en-US" sz="4400" dirty="0" err="1" smtClean="0"/>
              <a:t>cerebro</a:t>
            </a:r>
            <a:r>
              <a:rPr lang="en-US" sz="4400" dirty="0" smtClean="0"/>
              <a:t>?</a:t>
            </a:r>
          </a:p>
          <a:p>
            <a:pPr marL="0" indent="0">
              <a:buNone/>
            </a:pPr>
            <a:r>
              <a:rPr lang="en-US" sz="4400" dirty="0" smtClean="0"/>
              <a:t>¿</a:t>
            </a:r>
            <a:r>
              <a:rPr lang="en-US" sz="4400" dirty="0" err="1" smtClean="0"/>
              <a:t>C</a:t>
            </a:r>
            <a:r>
              <a:rPr lang="en-US" sz="4400" dirty="0" err="1" smtClean="0"/>
              <a:t>ómo</a:t>
            </a:r>
            <a:r>
              <a:rPr lang="en-US" sz="4400" dirty="0" smtClean="0"/>
              <a:t> son?</a:t>
            </a:r>
          </a:p>
          <a:p>
            <a:pPr marL="0" indent="0">
              <a:buNone/>
            </a:pPr>
            <a:r>
              <a:rPr lang="en-US" sz="4400" dirty="0" smtClean="0"/>
              <a:t>¿</a:t>
            </a:r>
            <a:r>
              <a:rPr lang="en-US" sz="4400" dirty="0" err="1"/>
              <a:t>T</a:t>
            </a:r>
            <a:r>
              <a:rPr lang="en-US" sz="4400" dirty="0" err="1" smtClean="0"/>
              <a:t>e</a:t>
            </a:r>
            <a:r>
              <a:rPr lang="en-US" sz="4400" dirty="0" smtClean="0"/>
              <a:t> </a:t>
            </a:r>
            <a:r>
              <a:rPr lang="en-US" sz="4400" dirty="0" err="1" smtClean="0"/>
              <a:t>gustan</a:t>
            </a:r>
            <a:r>
              <a:rPr lang="en-US" sz="4400" dirty="0" smtClean="0"/>
              <a:t> o </a:t>
            </a:r>
            <a:r>
              <a:rPr lang="en-US" sz="4400" dirty="0" err="1" smtClean="0"/>
              <a:t>te</a:t>
            </a:r>
            <a:r>
              <a:rPr lang="en-US" sz="4400" dirty="0" smtClean="0"/>
              <a:t> </a:t>
            </a:r>
            <a:r>
              <a:rPr lang="en-US" sz="4400" dirty="0" err="1" smtClean="0"/>
              <a:t>frustran</a:t>
            </a:r>
            <a:r>
              <a:rPr lang="en-US" sz="4400" dirty="0" smtClean="0"/>
              <a:t>?  </a:t>
            </a:r>
          </a:p>
          <a:p>
            <a:pPr marL="0" indent="0">
              <a:buNone/>
            </a:pPr>
            <a:r>
              <a:rPr lang="en-US" sz="4400" dirty="0"/>
              <a:t>	</a:t>
            </a:r>
            <a:r>
              <a:rPr lang="en-US" sz="4400" dirty="0" smtClean="0"/>
              <a:t>¿</a:t>
            </a:r>
            <a:r>
              <a:rPr lang="en-US" sz="4400" dirty="0" err="1" smtClean="0"/>
              <a:t>Por</a:t>
            </a:r>
            <a:r>
              <a:rPr lang="en-US" sz="4400" dirty="0" smtClean="0"/>
              <a:t> </a:t>
            </a:r>
            <a:r>
              <a:rPr lang="en-US" sz="4400" dirty="0" err="1" smtClean="0"/>
              <a:t>qué</a:t>
            </a:r>
            <a:r>
              <a:rPr lang="en-US" sz="4400" dirty="0" smtClean="0"/>
              <a:t>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207565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Algunos</a:t>
            </a:r>
            <a:r>
              <a:rPr lang="en-US" dirty="0" smtClean="0"/>
              <a:t> </a:t>
            </a:r>
            <a:r>
              <a:rPr lang="en-US" dirty="0" err="1" smtClean="0"/>
              <a:t>sentimientos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err="1" smtClean="0">
                <a:solidFill>
                  <a:srgbClr val="0000FF"/>
                </a:solidFill>
              </a:rPr>
              <a:t>Intento</a:t>
            </a:r>
            <a:r>
              <a:rPr lang="en-US" sz="4400" dirty="0" smtClean="0">
                <a:solidFill>
                  <a:srgbClr val="0000FF"/>
                </a:solidFill>
              </a:rPr>
              <a:t>…				</a:t>
            </a:r>
            <a:r>
              <a:rPr lang="en-US" sz="4400" dirty="0" smtClean="0">
                <a:solidFill>
                  <a:srgbClr val="FF0000"/>
                </a:solidFill>
              </a:rPr>
              <a:t>Me </a:t>
            </a:r>
            <a:r>
              <a:rPr lang="en-US" sz="4400" dirty="0" err="1" smtClean="0">
                <a:solidFill>
                  <a:srgbClr val="FF0000"/>
                </a:solidFill>
              </a:rPr>
              <a:t>dan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rabia</a:t>
            </a:r>
            <a:r>
              <a:rPr lang="en-US" sz="4400" dirty="0" smtClean="0">
                <a:solidFill>
                  <a:srgbClr val="FF0000"/>
                </a:solidFill>
              </a:rPr>
              <a:t>…</a:t>
            </a:r>
            <a:r>
              <a:rPr lang="en-US" sz="4400" dirty="0" smtClean="0">
                <a:solidFill>
                  <a:srgbClr val="0000FF"/>
                </a:solidFill>
              </a:rPr>
              <a:t>		</a:t>
            </a:r>
          </a:p>
          <a:p>
            <a:pPr marL="0" indent="0">
              <a:buNone/>
            </a:pPr>
            <a:r>
              <a:rPr lang="en-US" sz="4400" dirty="0" err="1" smtClean="0">
                <a:solidFill>
                  <a:srgbClr val="0000FF"/>
                </a:solidFill>
              </a:rPr>
              <a:t>Tengo</a:t>
            </a:r>
            <a:r>
              <a:rPr lang="en-US" sz="4400" dirty="0" smtClean="0">
                <a:solidFill>
                  <a:srgbClr val="0000FF"/>
                </a:solidFill>
              </a:rPr>
              <a:t> </a:t>
            </a:r>
            <a:r>
              <a:rPr lang="en-US" sz="4400" dirty="0" err="1" smtClean="0">
                <a:solidFill>
                  <a:srgbClr val="0000FF"/>
                </a:solidFill>
              </a:rPr>
              <a:t>ganas</a:t>
            </a:r>
            <a:r>
              <a:rPr lang="en-US" sz="4400" dirty="0" smtClean="0">
                <a:solidFill>
                  <a:srgbClr val="0000FF"/>
                </a:solidFill>
              </a:rPr>
              <a:t> de…	</a:t>
            </a:r>
            <a:r>
              <a:rPr lang="en-US" sz="4400" dirty="0" err="1" smtClean="0">
                <a:solidFill>
                  <a:srgbClr val="FF0000"/>
                </a:solidFill>
              </a:rPr>
              <a:t>Detesto</a:t>
            </a:r>
            <a:r>
              <a:rPr lang="en-US" sz="4400" dirty="0" smtClean="0">
                <a:solidFill>
                  <a:srgbClr val="FF0000"/>
                </a:solidFill>
              </a:rPr>
              <a:t>…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rgbClr val="0000FF"/>
                </a:solidFill>
              </a:rPr>
              <a:t>Me </a:t>
            </a:r>
            <a:r>
              <a:rPr lang="en-US" sz="4400" dirty="0" err="1" smtClean="0">
                <a:solidFill>
                  <a:srgbClr val="0000FF"/>
                </a:solidFill>
              </a:rPr>
              <a:t>ilusiona</a:t>
            </a:r>
            <a:r>
              <a:rPr lang="en-US" sz="4400" dirty="0" smtClean="0">
                <a:solidFill>
                  <a:srgbClr val="0000FF"/>
                </a:solidFill>
              </a:rPr>
              <a:t>/n…	</a:t>
            </a:r>
            <a:r>
              <a:rPr lang="en-US" sz="4400" dirty="0" smtClean="0">
                <a:solidFill>
                  <a:srgbClr val="FF0000"/>
                </a:solidFill>
              </a:rPr>
              <a:t>No </a:t>
            </a:r>
            <a:r>
              <a:rPr lang="en-US" sz="4400" dirty="0" err="1" smtClean="0">
                <a:solidFill>
                  <a:srgbClr val="FF0000"/>
                </a:solidFill>
              </a:rPr>
              <a:t>tengo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tiempo</a:t>
            </a:r>
            <a:r>
              <a:rPr lang="en-US" sz="4400" dirty="0" smtClean="0">
                <a:solidFill>
                  <a:srgbClr val="FF0000"/>
                </a:solidFill>
              </a:rPr>
              <a:t>…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rgbClr val="0000FF"/>
                </a:solidFill>
              </a:rPr>
              <a:t>Me </a:t>
            </a:r>
            <a:r>
              <a:rPr lang="en-US" sz="4400" dirty="0" err="1" smtClean="0">
                <a:solidFill>
                  <a:srgbClr val="0000FF"/>
                </a:solidFill>
              </a:rPr>
              <a:t>entusiasma</a:t>
            </a:r>
            <a:r>
              <a:rPr lang="en-US" sz="4400" dirty="0" smtClean="0">
                <a:solidFill>
                  <a:srgbClr val="0000FF"/>
                </a:solidFill>
              </a:rPr>
              <a:t>/n…</a:t>
            </a:r>
          </a:p>
          <a:p>
            <a:pPr marL="0" indent="0">
              <a:buNone/>
            </a:pPr>
            <a:r>
              <a:rPr lang="en-US" sz="4400" dirty="0">
                <a:solidFill>
                  <a:srgbClr val="0000FF"/>
                </a:solidFill>
              </a:rPr>
              <a:t>	</a:t>
            </a:r>
            <a:r>
              <a:rPr lang="en-US" sz="4400" dirty="0" smtClean="0">
                <a:solidFill>
                  <a:srgbClr val="0000FF"/>
                </a:solidFill>
              </a:rPr>
              <a:t>							</a:t>
            </a:r>
            <a:r>
              <a:rPr lang="en-US" sz="4400" dirty="0" smtClean="0">
                <a:solidFill>
                  <a:srgbClr val="FF0000"/>
                </a:solidFill>
              </a:rPr>
              <a:t>Me </a:t>
            </a:r>
            <a:r>
              <a:rPr lang="en-US" sz="4400" dirty="0" err="1" smtClean="0">
                <a:solidFill>
                  <a:srgbClr val="FF0000"/>
                </a:solidFill>
              </a:rPr>
              <a:t>desilusiona</a:t>
            </a:r>
            <a:r>
              <a:rPr lang="en-US" sz="4400" dirty="0" smtClean="0">
                <a:solidFill>
                  <a:srgbClr val="FF0000"/>
                </a:solidFill>
              </a:rPr>
              <a:t>/n…</a:t>
            </a:r>
            <a:endParaRPr lang="en-US" sz="4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8849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Haz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ejercicio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f</a:t>
            </a:r>
            <a:r>
              <a:rPr lang="en-US" dirty="0" err="1" smtClean="0">
                <a:solidFill>
                  <a:srgbClr val="FF0000"/>
                </a:solidFill>
              </a:rPr>
              <a:t>ísico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/>
              <a:t>El </a:t>
            </a:r>
            <a:r>
              <a:rPr lang="en-US" sz="4400" dirty="0" err="1" smtClean="0"/>
              <a:t>ejercicio</a:t>
            </a:r>
            <a:r>
              <a:rPr lang="en-US" sz="4400" dirty="0" smtClean="0"/>
              <a:t> cardiovascular </a:t>
            </a:r>
            <a:r>
              <a:rPr lang="en-US" sz="4400" dirty="0" err="1" smtClean="0"/>
              <a:t>manda</a:t>
            </a:r>
            <a:r>
              <a:rPr lang="en-US" sz="4400" dirty="0" smtClean="0"/>
              <a:t> </a:t>
            </a:r>
          </a:p>
          <a:p>
            <a:pPr marL="0" indent="0">
              <a:buNone/>
            </a:pPr>
            <a:r>
              <a:rPr lang="en-US" sz="4400" dirty="0" err="1"/>
              <a:t>m</a:t>
            </a:r>
            <a:r>
              <a:rPr lang="en-US" sz="4400" dirty="0" err="1" smtClean="0"/>
              <a:t>ás</a:t>
            </a:r>
            <a:r>
              <a:rPr lang="en-US" sz="4400" dirty="0" smtClean="0"/>
              <a:t> </a:t>
            </a:r>
            <a:r>
              <a:rPr lang="en-US" sz="4400" dirty="0" err="1" smtClean="0"/>
              <a:t>oxígeno</a:t>
            </a:r>
            <a:r>
              <a:rPr lang="en-US" sz="4400" dirty="0" smtClean="0"/>
              <a:t> al </a:t>
            </a:r>
            <a:r>
              <a:rPr lang="en-US" sz="4400" dirty="0" err="1" smtClean="0"/>
              <a:t>cerebro</a:t>
            </a:r>
            <a:r>
              <a:rPr lang="en-US" sz="4400" dirty="0" smtClean="0"/>
              <a:t>  con </a:t>
            </a:r>
            <a:r>
              <a:rPr lang="en-US" sz="4400" dirty="0" err="1" smtClean="0"/>
              <a:t>sustancias</a:t>
            </a:r>
            <a:r>
              <a:rPr lang="en-US" sz="4400" dirty="0" smtClean="0"/>
              <a:t> </a:t>
            </a:r>
            <a:r>
              <a:rPr lang="en-US" sz="4400" dirty="0" err="1" smtClean="0"/>
              <a:t>nutritivas</a:t>
            </a:r>
            <a:r>
              <a:rPr lang="en-US" sz="4400" dirty="0" smtClean="0"/>
              <a:t> </a:t>
            </a:r>
            <a:r>
              <a:rPr lang="en-US" sz="4400" dirty="0" err="1" smtClean="0"/>
              <a:t>como</a:t>
            </a:r>
            <a:r>
              <a:rPr lang="en-US" sz="4400" dirty="0" smtClean="0"/>
              <a:t> la </a:t>
            </a:r>
            <a:r>
              <a:rPr lang="en-US" sz="4400" dirty="0" err="1" smtClean="0"/>
              <a:t>glucosa</a:t>
            </a:r>
            <a:r>
              <a:rPr lang="en-US" sz="4400" dirty="0" smtClean="0"/>
              <a:t> </a:t>
            </a:r>
            <a:r>
              <a:rPr lang="en-US" sz="4400" dirty="0" err="1" smtClean="0"/>
              <a:t>que</a:t>
            </a:r>
            <a:r>
              <a:rPr lang="en-US" sz="4400" dirty="0" smtClean="0"/>
              <a:t> </a:t>
            </a:r>
            <a:r>
              <a:rPr lang="en-US" sz="4400" dirty="0" err="1" smtClean="0"/>
              <a:t>alimenta</a:t>
            </a:r>
            <a:r>
              <a:rPr lang="en-US" sz="4400" dirty="0" smtClean="0"/>
              <a:t> </a:t>
            </a:r>
            <a:r>
              <a:rPr lang="en-US" sz="4400" dirty="0" err="1" smtClean="0"/>
              <a:t>las</a:t>
            </a:r>
            <a:r>
              <a:rPr lang="en-US" sz="4400" dirty="0" smtClean="0"/>
              <a:t> </a:t>
            </a:r>
            <a:r>
              <a:rPr lang="en-US" sz="4400" dirty="0" err="1" smtClean="0"/>
              <a:t>células</a:t>
            </a:r>
            <a:r>
              <a:rPr lang="en-US" sz="4400" dirty="0" smtClean="0"/>
              <a:t> del </a:t>
            </a:r>
            <a:r>
              <a:rPr lang="en-US" sz="4400" dirty="0" err="1" smtClean="0"/>
              <a:t>cerebro</a:t>
            </a:r>
            <a:r>
              <a:rPr lang="en-US" sz="4400" dirty="0" smtClean="0"/>
              <a:t>.  </a:t>
            </a:r>
            <a:r>
              <a:rPr lang="en-US" sz="4400" dirty="0" err="1" smtClean="0"/>
              <a:t>Ayuda</a:t>
            </a:r>
            <a:r>
              <a:rPr lang="en-US" sz="4400" dirty="0" smtClean="0"/>
              <a:t> a </a:t>
            </a:r>
            <a:r>
              <a:rPr lang="en-US" sz="4400" dirty="0" err="1" smtClean="0"/>
              <a:t>prevenir</a:t>
            </a:r>
            <a:r>
              <a:rPr lang="en-US" sz="4400" dirty="0" smtClean="0"/>
              <a:t> contra un </a:t>
            </a:r>
            <a:r>
              <a:rPr lang="en-US" sz="4400" dirty="0" err="1" smtClean="0"/>
              <a:t>derrame</a:t>
            </a:r>
            <a:r>
              <a:rPr lang="en-US" sz="4400" dirty="0" smtClean="0"/>
              <a:t> </a:t>
            </a:r>
            <a:r>
              <a:rPr lang="en-US" sz="4400" dirty="0" err="1" smtClean="0"/>
              <a:t>sanguíneo</a:t>
            </a:r>
            <a:r>
              <a:rPr lang="en-US" sz="4400" dirty="0" smtClean="0"/>
              <a:t>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0003393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toca</a:t>
            </a:r>
            <a:r>
              <a:rPr lang="en-US" dirty="0" smtClean="0"/>
              <a:t>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¿ Vas al </a:t>
            </a:r>
            <a:r>
              <a:rPr lang="en-US" sz="4400" dirty="0" err="1" smtClean="0"/>
              <a:t>gimnasio</a:t>
            </a:r>
            <a:r>
              <a:rPr lang="en-US" sz="4400" dirty="0" smtClean="0"/>
              <a:t>?</a:t>
            </a:r>
          </a:p>
          <a:p>
            <a:pPr marL="0" indent="0">
              <a:buNone/>
            </a:pPr>
            <a:r>
              <a:rPr lang="en-US" sz="4400" dirty="0" smtClean="0"/>
              <a:t>¿</a:t>
            </a:r>
            <a:r>
              <a:rPr lang="en-US" sz="4400" dirty="0" err="1" smtClean="0"/>
              <a:t>Haces</a:t>
            </a:r>
            <a:r>
              <a:rPr lang="en-US" sz="4400" dirty="0" smtClean="0"/>
              <a:t> </a:t>
            </a:r>
            <a:r>
              <a:rPr lang="en-US" sz="4400" dirty="0" err="1" smtClean="0"/>
              <a:t>ejercicios</a:t>
            </a:r>
            <a:r>
              <a:rPr lang="en-US" sz="4400" dirty="0" smtClean="0"/>
              <a:t> de </a:t>
            </a:r>
            <a:r>
              <a:rPr lang="en-US" sz="4400" dirty="0" err="1" smtClean="0"/>
              <a:t>alguna</a:t>
            </a:r>
            <a:r>
              <a:rPr lang="en-US" sz="4400" dirty="0" smtClean="0"/>
              <a:t> </a:t>
            </a:r>
            <a:r>
              <a:rPr lang="en-US" sz="4400" dirty="0" err="1" smtClean="0"/>
              <a:t>clase</a:t>
            </a:r>
            <a:r>
              <a:rPr lang="en-US" sz="4400" dirty="0" smtClean="0"/>
              <a:t>?</a:t>
            </a:r>
          </a:p>
          <a:p>
            <a:pPr marL="0" indent="0">
              <a:buNone/>
            </a:pPr>
            <a:r>
              <a:rPr lang="en-US" sz="4400" dirty="0" smtClean="0"/>
              <a:t>¿</a:t>
            </a:r>
            <a:r>
              <a:rPr lang="en-US" sz="4400" dirty="0" err="1" smtClean="0"/>
              <a:t>Qu</a:t>
            </a:r>
            <a:r>
              <a:rPr lang="en-US" sz="4400" dirty="0" err="1" smtClean="0"/>
              <a:t>é</a:t>
            </a:r>
            <a:r>
              <a:rPr lang="en-US" sz="4400" dirty="0" smtClean="0"/>
              <a:t> </a:t>
            </a:r>
            <a:r>
              <a:rPr lang="en-US" sz="4400" dirty="0" err="1" smtClean="0"/>
              <a:t>tipo</a:t>
            </a:r>
            <a:r>
              <a:rPr lang="en-US" sz="4400" dirty="0" smtClean="0"/>
              <a:t> de </a:t>
            </a:r>
            <a:r>
              <a:rPr lang="en-US" sz="4400" dirty="0" err="1" smtClean="0"/>
              <a:t>ejercicios</a:t>
            </a:r>
            <a:r>
              <a:rPr lang="en-US" sz="4400" dirty="0" smtClean="0"/>
              <a:t> </a:t>
            </a:r>
            <a:r>
              <a:rPr lang="en-US" sz="4400" dirty="0" err="1" smtClean="0"/>
              <a:t>haces</a:t>
            </a:r>
            <a:r>
              <a:rPr lang="en-US" sz="4400" dirty="0" smtClean="0"/>
              <a:t>?</a:t>
            </a:r>
          </a:p>
          <a:p>
            <a:pPr marL="0" indent="0">
              <a:buNone/>
            </a:pPr>
            <a:r>
              <a:rPr lang="en-US" sz="4400" dirty="0" smtClean="0"/>
              <a:t>¿</a:t>
            </a:r>
            <a:r>
              <a:rPr lang="en-US" sz="4400" dirty="0" err="1" smtClean="0"/>
              <a:t>Te</a:t>
            </a:r>
            <a:r>
              <a:rPr lang="en-US" sz="4400" dirty="0" smtClean="0"/>
              <a:t> da/n </a:t>
            </a:r>
            <a:r>
              <a:rPr lang="en-US" sz="4400" dirty="0" err="1" smtClean="0"/>
              <a:t>energía</a:t>
            </a:r>
            <a:r>
              <a:rPr lang="en-US" sz="4400" dirty="0" smtClean="0"/>
              <a:t> o </a:t>
            </a:r>
            <a:r>
              <a:rPr lang="en-US" sz="4400" dirty="0" err="1" smtClean="0"/>
              <a:t>te</a:t>
            </a:r>
            <a:r>
              <a:rPr lang="en-US" sz="4400" dirty="0" smtClean="0"/>
              <a:t> </a:t>
            </a:r>
            <a:r>
              <a:rPr lang="en-US" sz="4400" dirty="0" err="1" smtClean="0"/>
              <a:t>agota</a:t>
            </a:r>
            <a:r>
              <a:rPr lang="en-US" sz="4400" dirty="0" smtClean="0"/>
              <a:t>/n los </a:t>
            </a:r>
          </a:p>
          <a:p>
            <a:pPr marL="0" indent="0">
              <a:buNone/>
            </a:pPr>
            <a:r>
              <a:rPr lang="en-US" sz="4400" dirty="0"/>
              <a:t>	</a:t>
            </a:r>
            <a:r>
              <a:rPr lang="en-US" sz="4400" dirty="0" err="1" smtClean="0"/>
              <a:t>ejercios</a:t>
            </a:r>
            <a:r>
              <a:rPr lang="en-US" sz="4400" dirty="0" smtClean="0"/>
              <a:t>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0684307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Algunos</a:t>
            </a:r>
            <a:r>
              <a:rPr lang="en-US" dirty="0" smtClean="0"/>
              <a:t> </a:t>
            </a:r>
            <a:r>
              <a:rPr lang="en-US" dirty="0" err="1" smtClean="0"/>
              <a:t>sentimientos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>
                <a:solidFill>
                  <a:srgbClr val="0000FF"/>
                </a:solidFill>
              </a:rPr>
              <a:t>Me anima…				</a:t>
            </a:r>
            <a:r>
              <a:rPr lang="en-US" sz="4400" dirty="0" smtClean="0">
                <a:solidFill>
                  <a:srgbClr val="FF0000"/>
                </a:solidFill>
              </a:rPr>
              <a:t>Me da </a:t>
            </a:r>
            <a:r>
              <a:rPr lang="en-US" sz="4400" dirty="0" err="1" smtClean="0">
                <a:solidFill>
                  <a:srgbClr val="FF0000"/>
                </a:solidFill>
              </a:rPr>
              <a:t>pereza</a:t>
            </a:r>
            <a:r>
              <a:rPr lang="en-US" sz="4400" dirty="0" smtClean="0">
                <a:solidFill>
                  <a:srgbClr val="FF0000"/>
                </a:solidFill>
              </a:rPr>
              <a:t>…</a:t>
            </a:r>
            <a:endParaRPr lang="en-US" sz="4400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4400" dirty="0" err="1" smtClean="0">
                <a:solidFill>
                  <a:srgbClr val="0000FF"/>
                </a:solidFill>
              </a:rPr>
              <a:t>Quiero</a:t>
            </a:r>
            <a:r>
              <a:rPr lang="en-US" sz="4400" dirty="0" smtClean="0">
                <a:solidFill>
                  <a:srgbClr val="0000FF"/>
                </a:solidFill>
              </a:rPr>
              <a:t> </a:t>
            </a:r>
            <a:r>
              <a:rPr lang="en-US" sz="4400" dirty="0" err="1" smtClean="0">
                <a:solidFill>
                  <a:srgbClr val="0000FF"/>
                </a:solidFill>
              </a:rPr>
              <a:t>empezar</a:t>
            </a:r>
            <a:r>
              <a:rPr lang="en-US" sz="4400" dirty="0" smtClean="0">
                <a:solidFill>
                  <a:srgbClr val="0000FF"/>
                </a:solidFill>
              </a:rPr>
              <a:t> a… </a:t>
            </a:r>
            <a:r>
              <a:rPr lang="en-US" sz="4400" dirty="0">
                <a:solidFill>
                  <a:srgbClr val="FF0000"/>
                </a:solidFill>
              </a:rPr>
              <a:t>	</a:t>
            </a:r>
            <a:r>
              <a:rPr lang="en-US" sz="4400" dirty="0" smtClean="0">
                <a:solidFill>
                  <a:srgbClr val="FF0000"/>
                </a:solidFill>
              </a:rPr>
              <a:t>	</a:t>
            </a:r>
            <a:r>
              <a:rPr lang="en-US" sz="4400" dirty="0" err="1" smtClean="0">
                <a:solidFill>
                  <a:srgbClr val="FF0000"/>
                </a:solidFill>
              </a:rPr>
              <a:t>Odio</a:t>
            </a:r>
            <a:r>
              <a:rPr lang="en-US" sz="4400" dirty="0" smtClean="0">
                <a:solidFill>
                  <a:srgbClr val="FF0000"/>
                </a:solidFill>
              </a:rPr>
              <a:t>…</a:t>
            </a:r>
            <a:endParaRPr lang="en-US" sz="4400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4400" dirty="0" err="1" smtClean="0">
                <a:solidFill>
                  <a:srgbClr val="0000FF"/>
                </a:solidFill>
              </a:rPr>
              <a:t>S</a:t>
            </a:r>
            <a:r>
              <a:rPr lang="en-US" sz="4400" dirty="0" err="1" smtClean="0">
                <a:solidFill>
                  <a:srgbClr val="0000FF"/>
                </a:solidFill>
              </a:rPr>
              <a:t>é</a:t>
            </a:r>
            <a:r>
              <a:rPr lang="en-US" sz="4400" dirty="0" smtClean="0">
                <a:solidFill>
                  <a:srgbClr val="0000FF"/>
                </a:solidFill>
              </a:rPr>
              <a:t> </a:t>
            </a:r>
            <a:r>
              <a:rPr lang="en-US" sz="4400" dirty="0" err="1" smtClean="0">
                <a:solidFill>
                  <a:srgbClr val="0000FF"/>
                </a:solidFill>
              </a:rPr>
              <a:t>que</a:t>
            </a:r>
            <a:r>
              <a:rPr lang="en-US" sz="4400" dirty="0" smtClean="0">
                <a:solidFill>
                  <a:srgbClr val="0000FF"/>
                </a:solidFill>
              </a:rPr>
              <a:t> </a:t>
            </a:r>
            <a:r>
              <a:rPr lang="en-US" sz="4400" dirty="0" err="1" smtClean="0">
                <a:solidFill>
                  <a:srgbClr val="0000FF"/>
                </a:solidFill>
              </a:rPr>
              <a:t>es</a:t>
            </a:r>
            <a:r>
              <a:rPr lang="en-US" sz="4400" dirty="0" smtClean="0">
                <a:solidFill>
                  <a:srgbClr val="0000FF"/>
                </a:solidFill>
              </a:rPr>
              <a:t> </a:t>
            </a:r>
            <a:r>
              <a:rPr lang="en-US" sz="4400" dirty="0" err="1" smtClean="0">
                <a:solidFill>
                  <a:srgbClr val="0000FF"/>
                </a:solidFill>
              </a:rPr>
              <a:t>bueno</a:t>
            </a:r>
            <a:r>
              <a:rPr lang="en-US" sz="4400" dirty="0" smtClean="0">
                <a:solidFill>
                  <a:srgbClr val="0000FF"/>
                </a:solidFill>
              </a:rPr>
              <a:t>…    </a:t>
            </a:r>
            <a:r>
              <a:rPr lang="en-US" sz="4400" dirty="0" smtClean="0">
                <a:solidFill>
                  <a:srgbClr val="FF0000"/>
                </a:solidFill>
              </a:rPr>
              <a:t>No me </a:t>
            </a:r>
            <a:r>
              <a:rPr lang="en-US" sz="4400" dirty="0" err="1" smtClean="0">
                <a:solidFill>
                  <a:srgbClr val="FF0000"/>
                </a:solidFill>
              </a:rPr>
              <a:t>hagas</a:t>
            </a:r>
            <a:r>
              <a:rPr lang="en-US" sz="4400" dirty="0" smtClean="0">
                <a:solidFill>
                  <a:srgbClr val="FF0000"/>
                </a:solidFill>
              </a:rPr>
              <a:t>…</a:t>
            </a:r>
            <a:endParaRPr lang="en-US" sz="4400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4400" dirty="0" smtClean="0">
                <a:solidFill>
                  <a:srgbClr val="0000FF"/>
                </a:solidFill>
              </a:rPr>
              <a:t>Me </a:t>
            </a:r>
            <a:r>
              <a:rPr lang="en-US" sz="4400" dirty="0" err="1" smtClean="0">
                <a:solidFill>
                  <a:srgbClr val="0000FF"/>
                </a:solidFill>
              </a:rPr>
              <a:t>satisface</a:t>
            </a:r>
            <a:r>
              <a:rPr lang="en-US" sz="4400" dirty="0" smtClean="0">
                <a:solidFill>
                  <a:srgbClr val="0000FF"/>
                </a:solidFill>
              </a:rPr>
              <a:t>…</a:t>
            </a:r>
            <a:r>
              <a:rPr lang="en-US" sz="4400" dirty="0" smtClean="0">
                <a:solidFill>
                  <a:srgbClr val="FF0000"/>
                </a:solidFill>
              </a:rPr>
              <a:t>No </a:t>
            </a:r>
            <a:r>
              <a:rPr lang="en-US" sz="4400" dirty="0" err="1" smtClean="0">
                <a:solidFill>
                  <a:srgbClr val="FF0000"/>
                </a:solidFill>
              </a:rPr>
              <a:t>tengo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ganas</a:t>
            </a:r>
            <a:r>
              <a:rPr lang="en-US" sz="4400" dirty="0" smtClean="0">
                <a:solidFill>
                  <a:srgbClr val="FF0000"/>
                </a:solidFill>
              </a:rPr>
              <a:t> de…</a:t>
            </a:r>
            <a:endParaRPr lang="en-US" sz="4400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4400" dirty="0" smtClean="0">
                <a:solidFill>
                  <a:srgbClr val="0000FF"/>
                </a:solidFill>
              </a:rPr>
              <a:t>Me </a:t>
            </a:r>
            <a:r>
              <a:rPr lang="en-US" sz="4400" dirty="0" err="1" smtClean="0">
                <a:solidFill>
                  <a:srgbClr val="0000FF"/>
                </a:solidFill>
              </a:rPr>
              <a:t>sienta</a:t>
            </a:r>
            <a:r>
              <a:rPr lang="en-US" sz="4400" dirty="0" smtClean="0">
                <a:solidFill>
                  <a:srgbClr val="0000FF"/>
                </a:solidFill>
              </a:rPr>
              <a:t> </a:t>
            </a:r>
            <a:r>
              <a:rPr lang="en-US" sz="4400" dirty="0" err="1" smtClean="0">
                <a:solidFill>
                  <a:srgbClr val="0000FF"/>
                </a:solidFill>
              </a:rPr>
              <a:t>bien</a:t>
            </a:r>
            <a:r>
              <a:rPr lang="en-US" sz="4400" dirty="0" smtClean="0">
                <a:solidFill>
                  <a:srgbClr val="0000FF"/>
                </a:solidFill>
              </a:rPr>
              <a:t>…  </a:t>
            </a:r>
            <a:r>
              <a:rPr lang="en-US" sz="4400" dirty="0" smtClean="0">
                <a:solidFill>
                  <a:srgbClr val="FF0000"/>
                </a:solidFill>
              </a:rPr>
              <a:t>No </a:t>
            </a:r>
            <a:r>
              <a:rPr lang="en-US" sz="4400" dirty="0" err="1" smtClean="0">
                <a:solidFill>
                  <a:srgbClr val="FF0000"/>
                </a:solidFill>
              </a:rPr>
              <a:t>puedo</a:t>
            </a:r>
            <a:r>
              <a:rPr lang="en-US" sz="4400" dirty="0" smtClean="0">
                <a:solidFill>
                  <a:srgbClr val="FF0000"/>
                </a:solidFill>
              </a:rPr>
              <a:t>…</a:t>
            </a:r>
            <a:endParaRPr lang="en-US" sz="4400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3259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</a:t>
            </a:r>
            <a:r>
              <a:rPr lang="en-US" dirty="0" err="1" smtClean="0">
                <a:solidFill>
                  <a:srgbClr val="FF0000"/>
                </a:solidFill>
              </a:rPr>
              <a:t>é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feliz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400" dirty="0" smtClean="0"/>
              <a:t>Las </a:t>
            </a:r>
            <a:r>
              <a:rPr lang="en-US" sz="4400" dirty="0" err="1" smtClean="0"/>
              <a:t>emociones</a:t>
            </a:r>
            <a:r>
              <a:rPr lang="en-US" sz="4400" dirty="0" smtClean="0"/>
              <a:t> </a:t>
            </a:r>
            <a:r>
              <a:rPr lang="en-US" sz="4400" dirty="0" err="1" smtClean="0"/>
              <a:t>positivas</a:t>
            </a:r>
            <a:r>
              <a:rPr lang="en-US" sz="4400" dirty="0" smtClean="0"/>
              <a:t> </a:t>
            </a:r>
            <a:r>
              <a:rPr lang="en-US" sz="4400" dirty="0" err="1" smtClean="0"/>
              <a:t>impactan</a:t>
            </a:r>
            <a:r>
              <a:rPr lang="en-US" sz="4400" dirty="0" smtClean="0"/>
              <a:t> en </a:t>
            </a:r>
            <a:r>
              <a:rPr lang="en-US" sz="4400" dirty="0" err="1" smtClean="0"/>
              <a:t>tu</a:t>
            </a:r>
            <a:r>
              <a:rPr lang="en-US" sz="4400" dirty="0" smtClean="0"/>
              <a:t> </a:t>
            </a:r>
            <a:r>
              <a:rPr lang="en-US" sz="4400" dirty="0" err="1" smtClean="0"/>
              <a:t>capacidad</a:t>
            </a:r>
            <a:r>
              <a:rPr lang="en-US" sz="4400" dirty="0" smtClean="0"/>
              <a:t> de </a:t>
            </a:r>
            <a:r>
              <a:rPr lang="en-US" sz="4400" dirty="0" err="1" smtClean="0"/>
              <a:t>procesar</a:t>
            </a:r>
            <a:r>
              <a:rPr lang="en-US" sz="4400" dirty="0" smtClean="0"/>
              <a:t> </a:t>
            </a:r>
            <a:r>
              <a:rPr lang="en-US" sz="4400" dirty="0" err="1" smtClean="0"/>
              <a:t>informaci</a:t>
            </a:r>
            <a:r>
              <a:rPr lang="en-US" sz="4400" dirty="0" err="1" smtClean="0"/>
              <a:t>ón</a:t>
            </a:r>
            <a:r>
              <a:rPr lang="en-US" sz="4400" dirty="0" smtClean="0"/>
              <a:t>.</a:t>
            </a:r>
          </a:p>
          <a:p>
            <a:pPr marL="0" indent="0">
              <a:buNone/>
            </a:pPr>
            <a:r>
              <a:rPr lang="en-US" sz="4400" dirty="0" err="1" smtClean="0">
                <a:solidFill>
                  <a:srgbClr val="0000FF"/>
                </a:solidFill>
              </a:rPr>
              <a:t>Cuando</a:t>
            </a:r>
            <a:r>
              <a:rPr lang="en-US" sz="4400" dirty="0" smtClean="0">
                <a:solidFill>
                  <a:srgbClr val="0000FF"/>
                </a:solidFill>
              </a:rPr>
              <a:t> </a:t>
            </a:r>
            <a:r>
              <a:rPr lang="en-US" sz="4400" dirty="0" err="1" smtClean="0">
                <a:solidFill>
                  <a:srgbClr val="0000FF"/>
                </a:solidFill>
              </a:rPr>
              <a:t>tienes</a:t>
            </a:r>
            <a:r>
              <a:rPr lang="en-US" sz="4400" dirty="0" smtClean="0">
                <a:solidFill>
                  <a:srgbClr val="0000FF"/>
                </a:solidFill>
              </a:rPr>
              <a:t> mal </a:t>
            </a:r>
            <a:r>
              <a:rPr lang="en-US" sz="4400" dirty="0" err="1" smtClean="0">
                <a:solidFill>
                  <a:srgbClr val="0000FF"/>
                </a:solidFill>
              </a:rPr>
              <a:t>día</a:t>
            </a:r>
            <a:r>
              <a:rPr lang="en-US" sz="4400" dirty="0" smtClean="0">
                <a:solidFill>
                  <a:srgbClr val="0000FF"/>
                </a:solidFill>
              </a:rPr>
              <a:t> </a:t>
            </a:r>
            <a:r>
              <a:rPr lang="en-US" sz="4400" dirty="0" err="1" smtClean="0">
                <a:solidFill>
                  <a:srgbClr val="0000FF"/>
                </a:solidFill>
              </a:rPr>
              <a:t>piensa</a:t>
            </a:r>
            <a:r>
              <a:rPr lang="en-US" sz="4400" dirty="0" smtClean="0">
                <a:solidFill>
                  <a:srgbClr val="0000FF"/>
                </a:solidFill>
              </a:rPr>
              <a:t> en un </a:t>
            </a:r>
            <a:r>
              <a:rPr lang="en-US" sz="4400" dirty="0" err="1" smtClean="0">
                <a:solidFill>
                  <a:srgbClr val="0000FF"/>
                </a:solidFill>
              </a:rPr>
              <a:t>momento</a:t>
            </a:r>
            <a:r>
              <a:rPr lang="en-US" sz="4400" dirty="0" smtClean="0">
                <a:solidFill>
                  <a:srgbClr val="0000FF"/>
                </a:solidFill>
              </a:rPr>
              <a:t> de </a:t>
            </a:r>
            <a:r>
              <a:rPr lang="en-US" sz="4400" dirty="0" err="1" smtClean="0">
                <a:solidFill>
                  <a:srgbClr val="0000FF"/>
                </a:solidFill>
              </a:rPr>
              <a:t>tu</a:t>
            </a:r>
            <a:r>
              <a:rPr lang="en-US" sz="4400" dirty="0" smtClean="0">
                <a:solidFill>
                  <a:srgbClr val="0000FF"/>
                </a:solidFill>
              </a:rPr>
              <a:t> </a:t>
            </a:r>
            <a:r>
              <a:rPr lang="en-US" sz="4400" dirty="0" err="1" smtClean="0">
                <a:solidFill>
                  <a:srgbClr val="0000FF"/>
                </a:solidFill>
              </a:rPr>
              <a:t>vida</a:t>
            </a:r>
            <a:r>
              <a:rPr lang="en-US" sz="4400" dirty="0" smtClean="0">
                <a:solidFill>
                  <a:srgbClr val="0000FF"/>
                </a:solidFill>
              </a:rPr>
              <a:t> </a:t>
            </a:r>
            <a:r>
              <a:rPr lang="en-US" sz="4400" dirty="0" err="1" smtClean="0">
                <a:solidFill>
                  <a:srgbClr val="0000FF"/>
                </a:solidFill>
              </a:rPr>
              <a:t>cuando</a:t>
            </a:r>
            <a:r>
              <a:rPr lang="en-US" sz="4400" dirty="0" smtClean="0">
                <a:solidFill>
                  <a:srgbClr val="0000FF"/>
                </a:solidFill>
              </a:rPr>
              <a:t> eras </a:t>
            </a:r>
            <a:r>
              <a:rPr lang="en-US" sz="4400" dirty="0" err="1" smtClean="0">
                <a:solidFill>
                  <a:srgbClr val="0000FF"/>
                </a:solidFill>
              </a:rPr>
              <a:t>sumamente</a:t>
            </a:r>
            <a:r>
              <a:rPr lang="en-US" sz="4400" dirty="0" smtClean="0">
                <a:solidFill>
                  <a:srgbClr val="0000FF"/>
                </a:solidFill>
              </a:rPr>
              <a:t> </a:t>
            </a:r>
            <a:r>
              <a:rPr lang="en-US" sz="4400" dirty="0" err="1" smtClean="0">
                <a:solidFill>
                  <a:srgbClr val="0000FF"/>
                </a:solidFill>
              </a:rPr>
              <a:t>feliz</a:t>
            </a:r>
            <a:r>
              <a:rPr lang="en-US" sz="4400" dirty="0" smtClean="0">
                <a:solidFill>
                  <a:srgbClr val="0000FF"/>
                </a:solidFill>
              </a:rPr>
              <a:t>- con los 5 </a:t>
            </a:r>
            <a:r>
              <a:rPr lang="en-US" sz="4400" dirty="0" err="1" smtClean="0">
                <a:solidFill>
                  <a:srgbClr val="0000FF"/>
                </a:solidFill>
              </a:rPr>
              <a:t>sentidos</a:t>
            </a:r>
            <a:endParaRPr lang="en-US" sz="4400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8360812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toca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¿</a:t>
            </a:r>
            <a:r>
              <a:rPr lang="en-US" sz="4400" dirty="0" err="1" smtClean="0"/>
              <a:t>Vives</a:t>
            </a:r>
            <a:r>
              <a:rPr lang="en-US" sz="4400" dirty="0" smtClean="0"/>
              <a:t> con la </a:t>
            </a:r>
            <a:r>
              <a:rPr lang="en-US" sz="4400" dirty="0" err="1" smtClean="0"/>
              <a:t>taza</a:t>
            </a:r>
            <a:r>
              <a:rPr lang="en-US" sz="4400" dirty="0" smtClean="0"/>
              <a:t> media </a:t>
            </a:r>
            <a:r>
              <a:rPr lang="en-US" sz="4400" dirty="0" err="1" smtClean="0"/>
              <a:t>llena</a:t>
            </a:r>
            <a:r>
              <a:rPr lang="en-US" sz="4400" dirty="0" smtClean="0"/>
              <a:t> o 	media </a:t>
            </a:r>
            <a:r>
              <a:rPr lang="en-US" sz="4400" dirty="0" err="1" smtClean="0"/>
              <a:t>vac</a:t>
            </a:r>
            <a:r>
              <a:rPr lang="en-US" sz="4400" dirty="0" err="1" smtClean="0"/>
              <a:t>ía</a:t>
            </a:r>
            <a:r>
              <a:rPr lang="en-US" sz="4400" dirty="0" smtClean="0"/>
              <a:t>?</a:t>
            </a:r>
          </a:p>
          <a:p>
            <a:pPr marL="0" indent="0">
              <a:buNone/>
            </a:pPr>
            <a:r>
              <a:rPr lang="en-US" sz="4400" dirty="0" smtClean="0"/>
              <a:t>¿</a:t>
            </a:r>
            <a:r>
              <a:rPr lang="en-US" sz="4400" dirty="0" err="1" smtClean="0"/>
              <a:t>Qué</a:t>
            </a:r>
            <a:r>
              <a:rPr lang="en-US" sz="4400" dirty="0" smtClean="0"/>
              <a:t> </a:t>
            </a:r>
            <a:r>
              <a:rPr lang="en-US" sz="4400" dirty="0" err="1" smtClean="0"/>
              <a:t>tiene</a:t>
            </a:r>
            <a:r>
              <a:rPr lang="en-US" sz="4400" dirty="0" smtClean="0"/>
              <a:t> </a:t>
            </a:r>
            <a:r>
              <a:rPr lang="en-US" sz="4400" dirty="0" err="1" smtClean="0"/>
              <a:t>que</a:t>
            </a:r>
            <a:r>
              <a:rPr lang="en-US" sz="4400" dirty="0" smtClean="0"/>
              <a:t> </a:t>
            </a:r>
            <a:r>
              <a:rPr lang="en-US" sz="4400" dirty="0" err="1" smtClean="0"/>
              <a:t>hacer</a:t>
            </a:r>
            <a:r>
              <a:rPr lang="en-US" sz="4400" dirty="0" smtClean="0"/>
              <a:t> </a:t>
            </a:r>
            <a:r>
              <a:rPr lang="en-US" sz="4400" dirty="0" err="1" smtClean="0"/>
              <a:t>una</a:t>
            </a:r>
            <a:r>
              <a:rPr lang="en-US" sz="4400" dirty="0" smtClean="0"/>
              <a:t> persona </a:t>
            </a:r>
          </a:p>
          <a:p>
            <a:pPr marL="0" indent="0">
              <a:buNone/>
            </a:pPr>
            <a:r>
              <a:rPr lang="en-US" sz="4400" dirty="0"/>
              <a:t>	</a:t>
            </a:r>
            <a:r>
              <a:rPr lang="en-US" sz="4400" dirty="0" err="1" smtClean="0"/>
              <a:t>para</a:t>
            </a:r>
            <a:r>
              <a:rPr lang="en-US" sz="4400" dirty="0" smtClean="0"/>
              <a:t> </a:t>
            </a:r>
            <a:r>
              <a:rPr lang="en-US" sz="4400" dirty="0" err="1" smtClean="0"/>
              <a:t>vivir</a:t>
            </a:r>
            <a:r>
              <a:rPr lang="en-US" sz="4400" dirty="0" smtClean="0"/>
              <a:t> </a:t>
            </a:r>
            <a:r>
              <a:rPr lang="en-US" sz="4400" dirty="0" err="1" smtClean="0"/>
              <a:t>una</a:t>
            </a:r>
            <a:r>
              <a:rPr lang="en-US" sz="4400" dirty="0" smtClean="0"/>
              <a:t> </a:t>
            </a:r>
            <a:r>
              <a:rPr lang="en-US" sz="4400" dirty="0" err="1" smtClean="0"/>
              <a:t>vida</a:t>
            </a:r>
            <a:r>
              <a:rPr lang="en-US" sz="4400" dirty="0" smtClean="0"/>
              <a:t> </a:t>
            </a:r>
            <a:r>
              <a:rPr lang="en-US" sz="4400" dirty="0" err="1" smtClean="0"/>
              <a:t>positiva</a:t>
            </a:r>
            <a:r>
              <a:rPr lang="en-US" sz="4400" dirty="0" smtClean="0"/>
              <a:t>?</a:t>
            </a:r>
          </a:p>
          <a:p>
            <a:pPr marL="0" indent="0">
              <a:buNone/>
            </a:pPr>
            <a:r>
              <a:rPr lang="en-US" sz="4400" dirty="0" smtClean="0"/>
              <a:t>¿ </a:t>
            </a:r>
            <a:r>
              <a:rPr lang="en-US" sz="4400" dirty="0" err="1" smtClean="0"/>
              <a:t>Sabes</a:t>
            </a:r>
            <a:r>
              <a:rPr lang="en-US" sz="4400" dirty="0" smtClean="0"/>
              <a:t> </a:t>
            </a:r>
            <a:r>
              <a:rPr lang="en-US" sz="4400" dirty="0" err="1" smtClean="0"/>
              <a:t>tranquilizarte</a:t>
            </a:r>
            <a:r>
              <a:rPr lang="en-US" sz="4400" dirty="0" smtClean="0"/>
              <a:t> </a:t>
            </a:r>
            <a:r>
              <a:rPr lang="en-US" sz="4400" dirty="0" err="1" smtClean="0"/>
              <a:t>cuando</a:t>
            </a:r>
            <a:r>
              <a:rPr lang="en-US" sz="4400" dirty="0" smtClean="0"/>
              <a:t> 	</a:t>
            </a:r>
            <a:r>
              <a:rPr lang="en-US" sz="4400" dirty="0" err="1" smtClean="0"/>
              <a:t>tienes</a:t>
            </a:r>
            <a:r>
              <a:rPr lang="en-US" sz="4400" dirty="0" smtClean="0"/>
              <a:t> un </a:t>
            </a:r>
            <a:r>
              <a:rPr lang="en-US" sz="4400" dirty="0" err="1" smtClean="0"/>
              <a:t>día</a:t>
            </a:r>
            <a:r>
              <a:rPr lang="en-US" sz="4400" dirty="0" smtClean="0"/>
              <a:t> </a:t>
            </a:r>
            <a:r>
              <a:rPr lang="en-US" sz="4400" dirty="0" err="1" smtClean="0"/>
              <a:t>malo</a:t>
            </a:r>
            <a:r>
              <a:rPr lang="en-US" sz="4400" dirty="0" smtClean="0"/>
              <a:t>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946796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Sigue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aprendiendo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400" dirty="0" err="1" smtClean="0">
                <a:solidFill>
                  <a:srgbClr val="0000FF"/>
                </a:solidFill>
              </a:rPr>
              <a:t>Haz</a:t>
            </a:r>
            <a:r>
              <a:rPr lang="en-US" sz="4400" dirty="0" smtClean="0">
                <a:solidFill>
                  <a:srgbClr val="0000FF"/>
                </a:solidFill>
              </a:rPr>
              <a:t> </a:t>
            </a:r>
            <a:r>
              <a:rPr lang="en-US" sz="4400" dirty="0" err="1" smtClean="0">
                <a:solidFill>
                  <a:srgbClr val="0000FF"/>
                </a:solidFill>
              </a:rPr>
              <a:t>crucigramas</a:t>
            </a:r>
            <a:r>
              <a:rPr lang="en-US" sz="4400" dirty="0" smtClean="0">
                <a:solidFill>
                  <a:srgbClr val="0000FF"/>
                </a:solidFill>
              </a:rPr>
              <a:t> o puzzles</a:t>
            </a:r>
          </a:p>
          <a:p>
            <a:pPr marL="0" indent="0">
              <a:buNone/>
            </a:pPr>
            <a:r>
              <a:rPr lang="en-US" sz="4400" dirty="0" err="1" smtClean="0">
                <a:solidFill>
                  <a:srgbClr val="0000FF"/>
                </a:solidFill>
              </a:rPr>
              <a:t>Participa</a:t>
            </a:r>
            <a:r>
              <a:rPr lang="en-US" sz="4400" dirty="0" smtClean="0">
                <a:solidFill>
                  <a:srgbClr val="0000FF"/>
                </a:solidFill>
              </a:rPr>
              <a:t> en un </a:t>
            </a:r>
            <a:r>
              <a:rPr lang="en-US" sz="4400" dirty="0" err="1" smtClean="0">
                <a:solidFill>
                  <a:srgbClr val="0000FF"/>
                </a:solidFill>
              </a:rPr>
              <a:t>grupo</a:t>
            </a:r>
            <a:r>
              <a:rPr lang="en-US" sz="4400" dirty="0" smtClean="0">
                <a:solidFill>
                  <a:srgbClr val="0000FF"/>
                </a:solidFill>
              </a:rPr>
              <a:t> de leer </a:t>
            </a:r>
            <a:r>
              <a:rPr lang="en-US" sz="4400" dirty="0" err="1" smtClean="0">
                <a:solidFill>
                  <a:srgbClr val="0000FF"/>
                </a:solidFill>
              </a:rPr>
              <a:t>libros</a:t>
            </a:r>
            <a:endParaRPr lang="en-US" sz="4400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4400" dirty="0" err="1" smtClean="0">
                <a:solidFill>
                  <a:srgbClr val="0000FF"/>
                </a:solidFill>
              </a:rPr>
              <a:t>Juega</a:t>
            </a:r>
            <a:r>
              <a:rPr lang="en-US" sz="4400" dirty="0" smtClean="0">
                <a:solidFill>
                  <a:srgbClr val="0000FF"/>
                </a:solidFill>
              </a:rPr>
              <a:t> al </a:t>
            </a:r>
            <a:r>
              <a:rPr lang="en-US" sz="4400" dirty="0" err="1" smtClean="0">
                <a:solidFill>
                  <a:srgbClr val="0000FF"/>
                </a:solidFill>
              </a:rPr>
              <a:t>ajedrez</a:t>
            </a:r>
            <a:r>
              <a:rPr lang="en-US" sz="4400" dirty="0" smtClean="0">
                <a:solidFill>
                  <a:srgbClr val="0000FF"/>
                </a:solidFill>
              </a:rPr>
              <a:t> o a </a:t>
            </a:r>
            <a:r>
              <a:rPr lang="en-US" sz="4400" dirty="0" err="1" smtClean="0">
                <a:solidFill>
                  <a:srgbClr val="0000FF"/>
                </a:solidFill>
              </a:rPr>
              <a:t>las</a:t>
            </a:r>
            <a:r>
              <a:rPr lang="en-US" sz="4400" dirty="0" smtClean="0">
                <a:solidFill>
                  <a:srgbClr val="0000FF"/>
                </a:solidFill>
              </a:rPr>
              <a:t> </a:t>
            </a:r>
            <a:r>
              <a:rPr lang="en-US" sz="4400" dirty="0" err="1" smtClean="0">
                <a:solidFill>
                  <a:srgbClr val="0000FF"/>
                </a:solidFill>
              </a:rPr>
              <a:t>cartas</a:t>
            </a:r>
            <a:endParaRPr lang="en-US" sz="4400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4400" dirty="0" err="1" smtClean="0">
                <a:solidFill>
                  <a:srgbClr val="0000FF"/>
                </a:solidFill>
              </a:rPr>
              <a:t>Toca</a:t>
            </a:r>
            <a:r>
              <a:rPr lang="en-US" sz="4400" dirty="0" smtClean="0">
                <a:solidFill>
                  <a:srgbClr val="0000FF"/>
                </a:solidFill>
              </a:rPr>
              <a:t> un </a:t>
            </a:r>
            <a:r>
              <a:rPr lang="en-US" sz="4400" dirty="0" err="1" smtClean="0">
                <a:solidFill>
                  <a:srgbClr val="0000FF"/>
                </a:solidFill>
              </a:rPr>
              <a:t>instrumento</a:t>
            </a:r>
            <a:r>
              <a:rPr lang="en-US" sz="4400" dirty="0" smtClean="0">
                <a:solidFill>
                  <a:srgbClr val="0000FF"/>
                </a:solidFill>
              </a:rPr>
              <a:t> o </a:t>
            </a:r>
            <a:r>
              <a:rPr lang="en-US" sz="4400" dirty="0" err="1" smtClean="0">
                <a:solidFill>
                  <a:srgbClr val="0000FF"/>
                </a:solidFill>
              </a:rPr>
              <a:t>pinta</a:t>
            </a:r>
            <a:endParaRPr lang="en-US" sz="4400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4400" dirty="0" err="1" smtClean="0">
                <a:solidFill>
                  <a:srgbClr val="0000FF"/>
                </a:solidFill>
              </a:rPr>
              <a:t>Diseña</a:t>
            </a:r>
            <a:r>
              <a:rPr lang="en-US" sz="4400" dirty="0" smtClean="0">
                <a:solidFill>
                  <a:srgbClr val="0000FF"/>
                </a:solidFill>
              </a:rPr>
              <a:t> un </a:t>
            </a:r>
            <a:r>
              <a:rPr lang="en-US" sz="4400" dirty="0" err="1" smtClean="0">
                <a:solidFill>
                  <a:srgbClr val="0000FF"/>
                </a:solidFill>
              </a:rPr>
              <a:t>jardín</a:t>
            </a:r>
            <a:r>
              <a:rPr lang="en-US" sz="4400" dirty="0" smtClean="0">
                <a:solidFill>
                  <a:srgbClr val="0000FF"/>
                </a:solidFill>
              </a:rPr>
              <a:t> </a:t>
            </a:r>
            <a:r>
              <a:rPr lang="en-US" sz="4400" dirty="0" smtClean="0">
                <a:solidFill>
                  <a:srgbClr val="0000FF"/>
                </a:solidFill>
              </a:rPr>
              <a:t>de </a:t>
            </a:r>
            <a:r>
              <a:rPr lang="en-US" sz="4400" dirty="0" err="1" smtClean="0">
                <a:solidFill>
                  <a:srgbClr val="0000FF"/>
                </a:solidFill>
              </a:rPr>
              <a:t>flores</a:t>
            </a:r>
            <a:r>
              <a:rPr lang="en-US" sz="4400" dirty="0" smtClean="0">
                <a:solidFill>
                  <a:srgbClr val="0000FF"/>
                </a:solidFill>
              </a:rPr>
              <a:t> </a:t>
            </a:r>
            <a:r>
              <a:rPr lang="en-US" sz="4400" dirty="0" err="1" smtClean="0">
                <a:solidFill>
                  <a:srgbClr val="0000FF"/>
                </a:solidFill>
              </a:rPr>
              <a:t>nuevo</a:t>
            </a:r>
            <a:endParaRPr lang="en-US" sz="4400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4400" dirty="0" err="1" smtClean="0">
                <a:solidFill>
                  <a:srgbClr val="0000FF"/>
                </a:solidFill>
              </a:rPr>
              <a:t>Aprende</a:t>
            </a:r>
            <a:r>
              <a:rPr lang="en-US" sz="4400" dirty="0" smtClean="0">
                <a:solidFill>
                  <a:srgbClr val="0000FF"/>
                </a:solidFill>
              </a:rPr>
              <a:t> un </a:t>
            </a:r>
            <a:r>
              <a:rPr lang="en-US" sz="4400" dirty="0" err="1" smtClean="0">
                <a:solidFill>
                  <a:srgbClr val="0000FF"/>
                </a:solidFill>
              </a:rPr>
              <a:t>idioma</a:t>
            </a:r>
            <a:r>
              <a:rPr lang="en-US" sz="4400" dirty="0" smtClean="0">
                <a:solidFill>
                  <a:srgbClr val="0000FF"/>
                </a:solidFill>
              </a:rPr>
              <a:t> </a:t>
            </a:r>
            <a:r>
              <a:rPr lang="en-US" sz="4400" dirty="0" err="1" smtClean="0">
                <a:solidFill>
                  <a:srgbClr val="0000FF"/>
                </a:solidFill>
              </a:rPr>
              <a:t>nuevo</a:t>
            </a:r>
            <a:endParaRPr lang="en-US" sz="4400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sz="4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47540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Algunos</a:t>
            </a:r>
            <a:r>
              <a:rPr lang="en-US" dirty="0" smtClean="0"/>
              <a:t> </a:t>
            </a:r>
            <a:r>
              <a:rPr lang="en-US" dirty="0" err="1" smtClean="0"/>
              <a:t>sentimientos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err="1" smtClean="0">
                <a:solidFill>
                  <a:srgbClr val="0000FF"/>
                </a:solidFill>
              </a:rPr>
              <a:t>Intento</a:t>
            </a:r>
            <a:r>
              <a:rPr lang="en-US" sz="4400" dirty="0" smtClean="0">
                <a:solidFill>
                  <a:srgbClr val="0000FF"/>
                </a:solidFill>
              </a:rPr>
              <a:t>…				</a:t>
            </a:r>
            <a:r>
              <a:rPr lang="en-US" sz="4400" dirty="0" smtClean="0">
                <a:solidFill>
                  <a:srgbClr val="FF0000"/>
                </a:solidFill>
              </a:rPr>
              <a:t>No </a:t>
            </a:r>
            <a:r>
              <a:rPr lang="en-US" sz="4400" dirty="0" err="1" smtClean="0">
                <a:solidFill>
                  <a:srgbClr val="FF0000"/>
                </a:solidFill>
              </a:rPr>
              <a:t>quiero</a:t>
            </a:r>
            <a:r>
              <a:rPr lang="en-US" sz="4400" dirty="0" smtClean="0">
                <a:solidFill>
                  <a:srgbClr val="FF0000"/>
                </a:solidFill>
              </a:rPr>
              <a:t>…</a:t>
            </a:r>
            <a:endParaRPr lang="en-US" sz="4400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4400" dirty="0" err="1" smtClean="0">
                <a:solidFill>
                  <a:srgbClr val="0000FF"/>
                </a:solidFill>
              </a:rPr>
              <a:t>Hago</a:t>
            </a:r>
            <a:r>
              <a:rPr lang="en-US" sz="4400" dirty="0" smtClean="0">
                <a:solidFill>
                  <a:srgbClr val="0000FF"/>
                </a:solidFill>
              </a:rPr>
              <a:t> un </a:t>
            </a:r>
            <a:r>
              <a:rPr lang="en-US" sz="4400" dirty="0" err="1" smtClean="0">
                <a:solidFill>
                  <a:srgbClr val="0000FF"/>
                </a:solidFill>
              </a:rPr>
              <a:t>esfuerzo</a:t>
            </a:r>
            <a:r>
              <a:rPr lang="en-US" sz="4400" dirty="0" smtClean="0">
                <a:solidFill>
                  <a:srgbClr val="0000FF"/>
                </a:solidFill>
              </a:rPr>
              <a:t> de…	</a:t>
            </a:r>
            <a:r>
              <a:rPr lang="en-US" sz="4400" dirty="0" err="1" smtClean="0">
                <a:solidFill>
                  <a:srgbClr val="FF0000"/>
                </a:solidFill>
              </a:rPr>
              <a:t>Odio</a:t>
            </a:r>
            <a:r>
              <a:rPr lang="en-US" sz="4400" dirty="0" smtClean="0">
                <a:solidFill>
                  <a:srgbClr val="FF0000"/>
                </a:solidFill>
              </a:rPr>
              <a:t>…</a:t>
            </a:r>
            <a:endParaRPr lang="en-US" sz="4400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4400" dirty="0" err="1" smtClean="0">
                <a:solidFill>
                  <a:srgbClr val="0000FF"/>
                </a:solidFill>
              </a:rPr>
              <a:t>Tengo</a:t>
            </a:r>
            <a:r>
              <a:rPr lang="en-US" sz="4400" dirty="0" smtClean="0">
                <a:solidFill>
                  <a:srgbClr val="0000FF"/>
                </a:solidFill>
              </a:rPr>
              <a:t> </a:t>
            </a:r>
            <a:r>
              <a:rPr lang="en-US" sz="4400" dirty="0" err="1" smtClean="0">
                <a:solidFill>
                  <a:srgbClr val="0000FF"/>
                </a:solidFill>
              </a:rPr>
              <a:t>ganas</a:t>
            </a:r>
            <a:r>
              <a:rPr lang="en-US" sz="4400" dirty="0" smtClean="0">
                <a:solidFill>
                  <a:srgbClr val="0000FF"/>
                </a:solidFill>
              </a:rPr>
              <a:t> de…  </a:t>
            </a:r>
            <a:r>
              <a:rPr lang="en-US" sz="4400" dirty="0" smtClean="0">
                <a:solidFill>
                  <a:srgbClr val="FF0000"/>
                </a:solidFill>
              </a:rPr>
              <a:t>Me da </a:t>
            </a:r>
            <a:r>
              <a:rPr lang="en-US" sz="4400" dirty="0" err="1" smtClean="0">
                <a:solidFill>
                  <a:srgbClr val="FF0000"/>
                </a:solidFill>
              </a:rPr>
              <a:t>pereza</a:t>
            </a:r>
            <a:r>
              <a:rPr lang="en-US" sz="4400" dirty="0" smtClean="0">
                <a:solidFill>
                  <a:srgbClr val="FF0000"/>
                </a:solidFill>
              </a:rPr>
              <a:t>…</a:t>
            </a:r>
            <a:endParaRPr lang="en-US" sz="4400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4400" dirty="0" smtClean="0">
                <a:solidFill>
                  <a:srgbClr val="0000FF"/>
                </a:solidFill>
              </a:rPr>
              <a:t>Me </a:t>
            </a:r>
            <a:r>
              <a:rPr lang="en-US" sz="4400" dirty="0" err="1" smtClean="0">
                <a:solidFill>
                  <a:srgbClr val="0000FF"/>
                </a:solidFill>
              </a:rPr>
              <a:t>interesa</a:t>
            </a:r>
            <a:r>
              <a:rPr lang="en-US" sz="4400" dirty="0" smtClean="0">
                <a:solidFill>
                  <a:srgbClr val="0000FF"/>
                </a:solidFill>
              </a:rPr>
              <a:t>…  </a:t>
            </a:r>
            <a:r>
              <a:rPr lang="en-US" sz="4400" dirty="0" smtClean="0">
                <a:solidFill>
                  <a:srgbClr val="FF0000"/>
                </a:solidFill>
              </a:rPr>
              <a:t>No me </a:t>
            </a:r>
            <a:r>
              <a:rPr lang="en-US" sz="4400" dirty="0" err="1" smtClean="0">
                <a:solidFill>
                  <a:srgbClr val="FF0000"/>
                </a:solidFill>
              </a:rPr>
              <a:t>importa</a:t>
            </a:r>
            <a:r>
              <a:rPr lang="en-US" sz="4400" dirty="0" smtClean="0">
                <a:solidFill>
                  <a:srgbClr val="FF0000"/>
                </a:solidFill>
              </a:rPr>
              <a:t>/n…</a:t>
            </a:r>
            <a:endParaRPr lang="en-US" sz="4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3324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Algo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tendr</a:t>
            </a:r>
            <a:r>
              <a:rPr lang="en-US" dirty="0" err="1" smtClean="0">
                <a:solidFill>
                  <a:srgbClr val="FF0000"/>
                </a:solidFill>
              </a:rPr>
              <a:t>ás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que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olvidar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err="1" smtClean="0"/>
              <a:t>Clasifica</a:t>
            </a:r>
            <a:r>
              <a:rPr lang="en-US" sz="4400" dirty="0" smtClean="0"/>
              <a:t> lo </a:t>
            </a:r>
            <a:r>
              <a:rPr lang="en-US" sz="4400" dirty="0" err="1" smtClean="0"/>
              <a:t>que</a:t>
            </a:r>
            <a:r>
              <a:rPr lang="en-US" sz="4400" dirty="0" smtClean="0"/>
              <a:t> </a:t>
            </a:r>
            <a:r>
              <a:rPr lang="en-US" sz="4400" dirty="0" err="1" smtClean="0"/>
              <a:t>es</a:t>
            </a:r>
            <a:r>
              <a:rPr lang="en-US" sz="4400" dirty="0" smtClean="0"/>
              <a:t> </a:t>
            </a:r>
            <a:r>
              <a:rPr lang="en-US" sz="4400" dirty="0" err="1" smtClean="0"/>
              <a:t>importante</a:t>
            </a:r>
            <a:r>
              <a:rPr lang="en-US" sz="4400" dirty="0" smtClean="0"/>
              <a:t> </a:t>
            </a:r>
            <a:r>
              <a:rPr lang="en-US" sz="4400" dirty="0" err="1" smtClean="0"/>
              <a:t>recordar</a:t>
            </a:r>
            <a:r>
              <a:rPr lang="en-US" sz="4400" dirty="0" smtClean="0"/>
              <a:t> y lo </a:t>
            </a:r>
            <a:r>
              <a:rPr lang="en-US" sz="4400" dirty="0" err="1" smtClean="0"/>
              <a:t>que</a:t>
            </a:r>
            <a:r>
              <a:rPr lang="en-US" sz="4400" dirty="0" smtClean="0"/>
              <a:t> no </a:t>
            </a:r>
            <a:r>
              <a:rPr lang="en-US" sz="4400" dirty="0" err="1" smtClean="0"/>
              <a:t>importa</a:t>
            </a:r>
            <a:r>
              <a:rPr lang="en-US" sz="4400" dirty="0" smtClean="0"/>
              <a:t> </a:t>
            </a:r>
            <a:r>
              <a:rPr lang="en-US" sz="4400" dirty="0" err="1" smtClean="0"/>
              <a:t>que</a:t>
            </a:r>
            <a:r>
              <a:rPr lang="en-US" sz="4400" dirty="0" smtClean="0"/>
              <a:t> se </a:t>
            </a:r>
            <a:r>
              <a:rPr lang="en-US" sz="4400" dirty="0" err="1" smtClean="0"/>
              <a:t>olvide</a:t>
            </a:r>
            <a:r>
              <a:rPr lang="en-US" sz="4400" dirty="0" smtClean="0"/>
              <a:t>.</a:t>
            </a:r>
          </a:p>
          <a:p>
            <a:pPr marL="0" indent="0">
              <a:buNone/>
            </a:pPr>
            <a:endParaRPr lang="en-US" sz="4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9378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toca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¿ </a:t>
            </a:r>
            <a:r>
              <a:rPr lang="en-US" sz="4400" dirty="0" err="1" smtClean="0"/>
              <a:t>Sabes</a:t>
            </a:r>
            <a:r>
              <a:rPr lang="en-US" sz="4400" dirty="0" smtClean="0"/>
              <a:t> </a:t>
            </a:r>
            <a:r>
              <a:rPr lang="en-US" sz="4400" dirty="0" err="1" smtClean="0"/>
              <a:t>deshacerte</a:t>
            </a:r>
            <a:r>
              <a:rPr lang="en-US" sz="4400" dirty="0" smtClean="0"/>
              <a:t> de </a:t>
            </a:r>
            <a:r>
              <a:rPr lang="en-US" sz="4400" dirty="0" err="1" smtClean="0"/>
              <a:t>las</a:t>
            </a:r>
            <a:r>
              <a:rPr lang="en-US" sz="4400" dirty="0" smtClean="0"/>
              <a:t> </a:t>
            </a:r>
            <a:r>
              <a:rPr lang="en-US" sz="4400" dirty="0" err="1" smtClean="0"/>
              <a:t>cosas</a:t>
            </a:r>
            <a:r>
              <a:rPr lang="en-US" sz="4400" dirty="0" smtClean="0"/>
              <a:t> 	</a:t>
            </a:r>
            <a:r>
              <a:rPr lang="en-US" sz="4400" dirty="0" err="1" smtClean="0"/>
              <a:t>que</a:t>
            </a:r>
            <a:r>
              <a:rPr lang="en-US" sz="4400" dirty="0" smtClean="0"/>
              <a:t> </a:t>
            </a:r>
            <a:r>
              <a:rPr lang="en-US" sz="4400" dirty="0" err="1" smtClean="0"/>
              <a:t>te</a:t>
            </a:r>
            <a:r>
              <a:rPr lang="en-US" sz="4400" dirty="0" smtClean="0"/>
              <a:t> </a:t>
            </a:r>
            <a:r>
              <a:rPr lang="en-US" sz="4400" dirty="0" err="1" smtClean="0"/>
              <a:t>impiden</a:t>
            </a:r>
            <a:r>
              <a:rPr lang="en-US" sz="4400" dirty="0" smtClean="0"/>
              <a:t> </a:t>
            </a:r>
            <a:r>
              <a:rPr lang="en-US" sz="4400" dirty="0" err="1" smtClean="0"/>
              <a:t>vivir</a:t>
            </a:r>
            <a:r>
              <a:rPr lang="en-US" sz="4400" dirty="0" smtClean="0"/>
              <a:t> </a:t>
            </a:r>
            <a:r>
              <a:rPr lang="en-US" sz="4400" dirty="0" err="1" smtClean="0"/>
              <a:t>una</a:t>
            </a:r>
            <a:r>
              <a:rPr lang="en-US" sz="4400" dirty="0" smtClean="0"/>
              <a:t> </a:t>
            </a:r>
            <a:r>
              <a:rPr lang="en-US" sz="4400" dirty="0" err="1" smtClean="0"/>
              <a:t>vida</a:t>
            </a:r>
            <a:r>
              <a:rPr lang="en-US" sz="4400" dirty="0" smtClean="0"/>
              <a:t> 	</a:t>
            </a:r>
            <a:r>
              <a:rPr lang="en-US" sz="4400" dirty="0" err="1" smtClean="0"/>
              <a:t>feliz</a:t>
            </a:r>
            <a:r>
              <a:rPr lang="en-US" sz="4400" dirty="0" smtClean="0"/>
              <a:t>?</a:t>
            </a:r>
          </a:p>
          <a:p>
            <a:pPr marL="0" indent="0">
              <a:buNone/>
            </a:pPr>
            <a:r>
              <a:rPr lang="en-US" sz="4400" dirty="0" smtClean="0"/>
              <a:t>¿ </a:t>
            </a:r>
            <a:r>
              <a:rPr lang="en-US" sz="4400" dirty="0" err="1" smtClean="0"/>
              <a:t>Puedes</a:t>
            </a:r>
            <a:r>
              <a:rPr lang="en-US" sz="4400" dirty="0" smtClean="0"/>
              <a:t> </a:t>
            </a:r>
            <a:r>
              <a:rPr lang="en-US" sz="4400" dirty="0" err="1" smtClean="0"/>
              <a:t>olvidar</a:t>
            </a:r>
            <a:r>
              <a:rPr lang="en-US" sz="4400" dirty="0" smtClean="0"/>
              <a:t> lo </a:t>
            </a:r>
            <a:r>
              <a:rPr lang="en-US" sz="4400" dirty="0" err="1" smtClean="0"/>
              <a:t>que</a:t>
            </a:r>
            <a:r>
              <a:rPr lang="en-US" sz="4400" dirty="0" smtClean="0"/>
              <a:t> </a:t>
            </a:r>
            <a:r>
              <a:rPr lang="en-US" sz="4400" dirty="0" err="1" smtClean="0"/>
              <a:t>te</a:t>
            </a:r>
            <a:r>
              <a:rPr lang="en-US" sz="4400" dirty="0" smtClean="0"/>
              <a:t> </a:t>
            </a:r>
            <a:r>
              <a:rPr lang="en-US" sz="4400" dirty="0" err="1" smtClean="0"/>
              <a:t>hizo</a:t>
            </a:r>
            <a:r>
              <a:rPr lang="en-US" sz="4400" dirty="0" smtClean="0"/>
              <a:t> un</a:t>
            </a:r>
          </a:p>
          <a:p>
            <a:pPr marL="0" indent="0">
              <a:buNone/>
            </a:pPr>
            <a:r>
              <a:rPr lang="en-US" sz="4400" dirty="0"/>
              <a:t>	</a:t>
            </a:r>
            <a:r>
              <a:rPr lang="en-US" sz="4400" dirty="0" smtClean="0"/>
              <a:t>amigo </a:t>
            </a:r>
            <a:r>
              <a:rPr lang="en-US" sz="4400" dirty="0" err="1" smtClean="0"/>
              <a:t>que</a:t>
            </a:r>
            <a:r>
              <a:rPr lang="en-US" sz="4400" dirty="0" smtClean="0"/>
              <a:t> </a:t>
            </a:r>
            <a:r>
              <a:rPr lang="en-US" sz="4400" dirty="0" err="1" smtClean="0"/>
              <a:t>te</a:t>
            </a:r>
            <a:r>
              <a:rPr lang="en-US" sz="4400" dirty="0" smtClean="0"/>
              <a:t> </a:t>
            </a:r>
            <a:r>
              <a:rPr lang="en-US" sz="4400" dirty="0" err="1" smtClean="0"/>
              <a:t>afect</a:t>
            </a:r>
            <a:r>
              <a:rPr lang="en-US" sz="4400" dirty="0" err="1" smtClean="0"/>
              <a:t>ó</a:t>
            </a:r>
            <a:r>
              <a:rPr lang="en-US" sz="4400" dirty="0" smtClean="0"/>
              <a:t> 	</a:t>
            </a:r>
            <a:r>
              <a:rPr lang="en-US" sz="4400" dirty="0" err="1" smtClean="0"/>
              <a:t>negativamente</a:t>
            </a:r>
            <a:r>
              <a:rPr lang="en-US" sz="4400" dirty="0" smtClean="0"/>
              <a:t>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4983219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Algunos</a:t>
            </a:r>
            <a:r>
              <a:rPr lang="en-US" dirty="0" smtClean="0"/>
              <a:t> </a:t>
            </a:r>
            <a:r>
              <a:rPr lang="en-US" dirty="0" err="1" smtClean="0"/>
              <a:t>sentimientos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err="1" smtClean="0">
                <a:solidFill>
                  <a:srgbClr val="0000FF"/>
                </a:solidFill>
              </a:rPr>
              <a:t>Hago</a:t>
            </a:r>
            <a:r>
              <a:rPr lang="en-US" sz="4400" dirty="0" smtClean="0">
                <a:solidFill>
                  <a:srgbClr val="0000FF"/>
                </a:solidFill>
              </a:rPr>
              <a:t> un </a:t>
            </a:r>
            <a:r>
              <a:rPr lang="en-US" sz="4400" dirty="0" err="1" smtClean="0">
                <a:solidFill>
                  <a:srgbClr val="0000FF"/>
                </a:solidFill>
              </a:rPr>
              <a:t>esfuerzo</a:t>
            </a:r>
            <a:r>
              <a:rPr lang="en-US" sz="4400" dirty="0" smtClean="0">
                <a:solidFill>
                  <a:srgbClr val="0000FF"/>
                </a:solidFill>
              </a:rPr>
              <a:t>…	</a:t>
            </a:r>
            <a:r>
              <a:rPr lang="en-US" sz="4400" dirty="0" smtClean="0">
                <a:solidFill>
                  <a:srgbClr val="FF0000"/>
                </a:solidFill>
              </a:rPr>
              <a:t>No </a:t>
            </a:r>
            <a:r>
              <a:rPr lang="en-US" sz="4400" dirty="0" err="1" smtClean="0">
                <a:solidFill>
                  <a:srgbClr val="FF0000"/>
                </a:solidFill>
              </a:rPr>
              <a:t>puedo</a:t>
            </a:r>
            <a:r>
              <a:rPr lang="en-US" sz="4400" dirty="0" smtClean="0">
                <a:solidFill>
                  <a:srgbClr val="FF0000"/>
                </a:solidFill>
              </a:rPr>
              <a:t>…</a:t>
            </a:r>
            <a:endParaRPr lang="en-US" sz="4400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4400" dirty="0" err="1" smtClean="0">
                <a:solidFill>
                  <a:srgbClr val="0000FF"/>
                </a:solidFill>
              </a:rPr>
              <a:t>Intento</a:t>
            </a:r>
            <a:r>
              <a:rPr lang="en-US" sz="4400" dirty="0" smtClean="0">
                <a:solidFill>
                  <a:srgbClr val="0000FF"/>
                </a:solidFill>
              </a:rPr>
              <a:t>…			</a:t>
            </a:r>
            <a:r>
              <a:rPr lang="en-US" sz="4400" dirty="0" err="1" smtClean="0">
                <a:solidFill>
                  <a:srgbClr val="FF0000"/>
                </a:solidFill>
              </a:rPr>
              <a:t>Es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muy</a:t>
            </a:r>
            <a:r>
              <a:rPr lang="en-US" sz="4400" dirty="0" smtClean="0">
                <a:solidFill>
                  <a:srgbClr val="FF0000"/>
                </a:solidFill>
              </a:rPr>
              <a:t>  </a:t>
            </a:r>
            <a:r>
              <a:rPr lang="en-US" sz="4400" dirty="0" err="1" smtClean="0">
                <a:solidFill>
                  <a:srgbClr val="FF0000"/>
                </a:solidFill>
              </a:rPr>
              <a:t>dif</a:t>
            </a:r>
            <a:r>
              <a:rPr lang="en-US" sz="4400" dirty="0" err="1" smtClean="0">
                <a:solidFill>
                  <a:srgbClr val="FF0000"/>
                </a:solidFill>
              </a:rPr>
              <a:t>ícil</a:t>
            </a:r>
            <a:r>
              <a:rPr lang="en-US" sz="4400" dirty="0" smtClean="0">
                <a:solidFill>
                  <a:srgbClr val="FF0000"/>
                </a:solidFill>
              </a:rPr>
              <a:t>…</a:t>
            </a:r>
            <a:endParaRPr lang="en-US" sz="4400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4400" dirty="0" smtClean="0">
                <a:solidFill>
                  <a:srgbClr val="0000FF"/>
                </a:solidFill>
              </a:rPr>
              <a:t>Me pone </a:t>
            </a:r>
            <a:r>
              <a:rPr lang="en-US" sz="4400" dirty="0" err="1" smtClean="0">
                <a:solidFill>
                  <a:srgbClr val="0000FF"/>
                </a:solidFill>
              </a:rPr>
              <a:t>contento</a:t>
            </a:r>
            <a:r>
              <a:rPr lang="en-US" sz="4400" dirty="0" smtClean="0">
                <a:solidFill>
                  <a:srgbClr val="0000FF"/>
                </a:solidFill>
              </a:rPr>
              <a:t>/a…	</a:t>
            </a:r>
          </a:p>
          <a:p>
            <a:pPr marL="0" indent="0">
              <a:buNone/>
            </a:pPr>
            <a:r>
              <a:rPr lang="en-US" sz="4400" dirty="0" err="1" smtClean="0">
                <a:solidFill>
                  <a:srgbClr val="0000FF"/>
                </a:solidFill>
              </a:rPr>
              <a:t>S</a:t>
            </a:r>
            <a:r>
              <a:rPr lang="en-US" sz="4400" dirty="0" err="1" smtClean="0">
                <a:solidFill>
                  <a:srgbClr val="0000FF"/>
                </a:solidFill>
              </a:rPr>
              <a:t>é</a:t>
            </a:r>
            <a:r>
              <a:rPr lang="en-US" sz="4400" dirty="0" smtClean="0">
                <a:solidFill>
                  <a:srgbClr val="0000FF"/>
                </a:solidFill>
              </a:rPr>
              <a:t>…					</a:t>
            </a:r>
            <a:r>
              <a:rPr lang="en-US" sz="4400" dirty="0" smtClean="0">
                <a:solidFill>
                  <a:srgbClr val="FF0000"/>
                </a:solidFill>
              </a:rPr>
              <a:t>No </a:t>
            </a:r>
            <a:r>
              <a:rPr lang="en-US" sz="4400" dirty="0" err="1" smtClean="0">
                <a:solidFill>
                  <a:srgbClr val="FF0000"/>
                </a:solidFill>
              </a:rPr>
              <a:t>sé</a:t>
            </a:r>
            <a:r>
              <a:rPr lang="en-US" sz="4400" dirty="0" smtClean="0">
                <a:solidFill>
                  <a:srgbClr val="FF0000"/>
                </a:solidFill>
              </a:rPr>
              <a:t>…</a:t>
            </a:r>
          </a:p>
          <a:p>
            <a:pPr marL="0" indent="0">
              <a:buNone/>
            </a:pPr>
            <a:r>
              <a:rPr lang="en-US" sz="4400" dirty="0" err="1" smtClean="0">
                <a:solidFill>
                  <a:srgbClr val="0000FF"/>
                </a:solidFill>
              </a:rPr>
              <a:t>Puedo</a:t>
            </a:r>
            <a:r>
              <a:rPr lang="en-US" sz="4400" dirty="0" smtClean="0">
                <a:solidFill>
                  <a:srgbClr val="0000FF"/>
                </a:solidFill>
              </a:rPr>
              <a:t>…			</a:t>
            </a:r>
            <a:r>
              <a:rPr lang="en-US" sz="4400" dirty="0" err="1" smtClean="0">
                <a:solidFill>
                  <a:srgbClr val="FF0000"/>
                </a:solidFill>
              </a:rPr>
              <a:t>Es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imposible</a:t>
            </a:r>
            <a:r>
              <a:rPr lang="en-US" sz="4400" smtClean="0">
                <a:solidFill>
                  <a:srgbClr val="FF0000"/>
                </a:solidFill>
              </a:rPr>
              <a:t>…</a:t>
            </a:r>
            <a:endParaRPr lang="en-US" sz="4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914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 </a:t>
            </a:r>
            <a:r>
              <a:rPr lang="en-US" dirty="0" err="1" smtClean="0"/>
              <a:t>ahora</a:t>
            </a:r>
            <a:r>
              <a:rPr lang="en-US" dirty="0"/>
              <a:t> </a:t>
            </a:r>
            <a:r>
              <a:rPr lang="en-US" dirty="0" smtClean="0"/>
              <a:t>, </a:t>
            </a:r>
            <a:r>
              <a:rPr lang="en-US" dirty="0" err="1" smtClean="0"/>
              <a:t>t</a:t>
            </a:r>
            <a:r>
              <a:rPr lang="en-US" dirty="0" err="1" smtClean="0"/>
              <a:t>ú</a:t>
            </a:r>
            <a:r>
              <a:rPr lang="en-US" dirty="0" smtClean="0"/>
              <a:t>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400" dirty="0" smtClean="0"/>
              <a:t>¿ </a:t>
            </a:r>
            <a:r>
              <a:rPr lang="en-US" sz="4400" dirty="0" err="1" smtClean="0"/>
              <a:t>Qu</a:t>
            </a:r>
            <a:r>
              <a:rPr lang="en-US" sz="4400" dirty="0" err="1" smtClean="0"/>
              <a:t>é</a:t>
            </a:r>
            <a:r>
              <a:rPr lang="en-US" sz="4400" dirty="0" smtClean="0"/>
              <a:t> </a:t>
            </a:r>
            <a:r>
              <a:rPr lang="en-US" sz="4400" dirty="0" err="1" smtClean="0"/>
              <a:t>te</a:t>
            </a:r>
            <a:r>
              <a:rPr lang="en-US" sz="4400" dirty="0" smtClean="0"/>
              <a:t> </a:t>
            </a:r>
            <a:r>
              <a:rPr lang="en-US" sz="4400" dirty="0" err="1" smtClean="0"/>
              <a:t>sigue</a:t>
            </a:r>
            <a:r>
              <a:rPr lang="en-US" sz="4400" dirty="0" smtClean="0"/>
              <a:t> </a:t>
            </a:r>
            <a:r>
              <a:rPr lang="en-US" sz="4400" dirty="0" err="1" smtClean="0"/>
              <a:t>ilusionando</a:t>
            </a:r>
            <a:r>
              <a:rPr lang="en-US" sz="4400" dirty="0" smtClean="0"/>
              <a:t> en </a:t>
            </a:r>
            <a:r>
              <a:rPr lang="en-US" sz="4400" dirty="0" err="1" smtClean="0"/>
              <a:t>tu</a:t>
            </a:r>
            <a:r>
              <a:rPr lang="en-US" sz="4400" dirty="0" smtClean="0"/>
              <a:t> 	</a:t>
            </a:r>
            <a:r>
              <a:rPr lang="en-US" sz="4400" dirty="0" err="1" smtClean="0"/>
              <a:t>vida</a:t>
            </a:r>
            <a:r>
              <a:rPr lang="en-US" sz="4400" dirty="0" smtClean="0"/>
              <a:t>?</a:t>
            </a:r>
          </a:p>
          <a:p>
            <a:pPr marL="0" indent="0">
              <a:buNone/>
            </a:pPr>
            <a:r>
              <a:rPr lang="en-US" sz="4400" dirty="0" smtClean="0"/>
              <a:t>¿Hay </a:t>
            </a:r>
            <a:r>
              <a:rPr lang="en-US" sz="4400" dirty="0" err="1" smtClean="0"/>
              <a:t>algo</a:t>
            </a:r>
            <a:r>
              <a:rPr lang="en-US" sz="4400" dirty="0" smtClean="0"/>
              <a:t> </a:t>
            </a:r>
            <a:r>
              <a:rPr lang="en-US" sz="4400" dirty="0" err="1" smtClean="0"/>
              <a:t>que</a:t>
            </a:r>
            <a:r>
              <a:rPr lang="en-US" sz="4400" dirty="0" smtClean="0"/>
              <a:t> </a:t>
            </a:r>
            <a:r>
              <a:rPr lang="en-US" sz="4400" dirty="0" err="1" smtClean="0"/>
              <a:t>te</a:t>
            </a:r>
            <a:r>
              <a:rPr lang="en-US" sz="4400" dirty="0" smtClean="0"/>
              <a:t> </a:t>
            </a:r>
            <a:r>
              <a:rPr lang="en-US" sz="4400" dirty="0" err="1" smtClean="0"/>
              <a:t>entusiasma</a:t>
            </a:r>
            <a:r>
              <a:rPr lang="en-US" sz="4400" dirty="0" smtClean="0"/>
              <a:t> </a:t>
            </a:r>
            <a:r>
              <a:rPr lang="en-US" sz="4400" dirty="0" err="1" smtClean="0"/>
              <a:t>hacer</a:t>
            </a:r>
            <a:r>
              <a:rPr lang="en-US" sz="4400" dirty="0"/>
              <a:t> </a:t>
            </a:r>
            <a:r>
              <a:rPr lang="en-US" sz="4400" dirty="0" smtClean="0"/>
              <a:t>	</a:t>
            </a:r>
            <a:r>
              <a:rPr lang="en-US" sz="4400" dirty="0" err="1" smtClean="0"/>
              <a:t>que</a:t>
            </a:r>
            <a:r>
              <a:rPr lang="en-US" sz="4400" dirty="0" smtClean="0"/>
              <a:t> </a:t>
            </a:r>
            <a:r>
              <a:rPr lang="en-US" sz="4400" dirty="0" err="1" smtClean="0"/>
              <a:t>sería</a:t>
            </a:r>
            <a:r>
              <a:rPr lang="en-US" sz="4400" dirty="0" smtClean="0"/>
              <a:t> </a:t>
            </a:r>
            <a:r>
              <a:rPr lang="en-US" sz="4400" dirty="0" err="1" smtClean="0"/>
              <a:t>una</a:t>
            </a:r>
            <a:r>
              <a:rPr lang="en-US" sz="4400" dirty="0" smtClean="0"/>
              <a:t> </a:t>
            </a:r>
            <a:r>
              <a:rPr lang="en-US" sz="4400" dirty="0" err="1" smtClean="0"/>
              <a:t>experiencia</a:t>
            </a:r>
            <a:r>
              <a:rPr lang="en-US" sz="4400" dirty="0" smtClean="0"/>
              <a:t> </a:t>
            </a:r>
            <a:r>
              <a:rPr lang="en-US" sz="4400" dirty="0" err="1" smtClean="0"/>
              <a:t>nueva</a:t>
            </a:r>
            <a:r>
              <a:rPr lang="en-US" sz="4400" dirty="0" smtClean="0"/>
              <a:t> 	</a:t>
            </a:r>
            <a:r>
              <a:rPr lang="en-US" sz="4400" dirty="0" err="1" smtClean="0"/>
              <a:t>para</a:t>
            </a:r>
            <a:r>
              <a:rPr lang="en-US" sz="4400" dirty="0" smtClean="0"/>
              <a:t> </a:t>
            </a:r>
            <a:r>
              <a:rPr lang="en-US" sz="4400" dirty="0" err="1" smtClean="0"/>
              <a:t>ti</a:t>
            </a:r>
            <a:r>
              <a:rPr lang="en-US" sz="4400" dirty="0" smtClean="0"/>
              <a:t>?</a:t>
            </a:r>
          </a:p>
          <a:p>
            <a:pPr marL="0" indent="0">
              <a:buNone/>
            </a:pPr>
            <a:r>
              <a:rPr lang="en-US" sz="4400" dirty="0" smtClean="0"/>
              <a:t>¿ </a:t>
            </a:r>
            <a:r>
              <a:rPr lang="en-US" sz="4400" dirty="0" err="1" smtClean="0"/>
              <a:t>Qué</a:t>
            </a:r>
            <a:r>
              <a:rPr lang="en-US" sz="4400" dirty="0" smtClean="0"/>
              <a:t> </a:t>
            </a:r>
            <a:r>
              <a:rPr lang="en-US" sz="4400" dirty="0" err="1" smtClean="0"/>
              <a:t>piensas</a:t>
            </a:r>
            <a:r>
              <a:rPr lang="en-US" sz="4400" dirty="0" smtClean="0"/>
              <a:t> de </a:t>
            </a:r>
            <a:r>
              <a:rPr lang="en-US" sz="4400" dirty="0" err="1" smtClean="0"/>
              <a:t>las</a:t>
            </a:r>
            <a:r>
              <a:rPr lang="en-US" sz="4400" dirty="0" smtClean="0"/>
              <a:t> </a:t>
            </a:r>
            <a:r>
              <a:rPr lang="en-US" sz="4400" dirty="0" err="1" smtClean="0"/>
              <a:t>actividades</a:t>
            </a:r>
            <a:r>
              <a:rPr lang="en-US" sz="4400" dirty="0" smtClean="0"/>
              <a:t> 	</a:t>
            </a:r>
            <a:r>
              <a:rPr lang="en-US" sz="4400" dirty="0" err="1" smtClean="0"/>
              <a:t>sugeridas</a:t>
            </a:r>
            <a:r>
              <a:rPr lang="en-US" sz="4400" dirty="0" smtClean="0"/>
              <a:t>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828082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Algunos</a:t>
            </a:r>
            <a:r>
              <a:rPr lang="en-US" dirty="0" smtClean="0"/>
              <a:t> </a:t>
            </a:r>
            <a:r>
              <a:rPr lang="en-US" dirty="0" err="1" smtClean="0"/>
              <a:t>sentimientos</a:t>
            </a:r>
            <a:r>
              <a:rPr lang="en-US" dirty="0" smtClean="0"/>
              <a:t>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972" y="1721152"/>
            <a:ext cx="82296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4400" dirty="0" smtClean="0">
                <a:solidFill>
                  <a:srgbClr val="0000FF"/>
                </a:solidFill>
              </a:rPr>
              <a:t>Me </a:t>
            </a:r>
            <a:r>
              <a:rPr lang="en-US" sz="4400" dirty="0" err="1" smtClean="0">
                <a:solidFill>
                  <a:srgbClr val="0000FF"/>
                </a:solidFill>
              </a:rPr>
              <a:t>ilusionar</a:t>
            </a:r>
            <a:r>
              <a:rPr lang="en-US" sz="4400" dirty="0" err="1" smtClean="0">
                <a:solidFill>
                  <a:srgbClr val="0000FF"/>
                </a:solidFill>
              </a:rPr>
              <a:t>ía</a:t>
            </a:r>
            <a:r>
              <a:rPr lang="en-US" sz="4400" dirty="0" smtClean="0">
                <a:solidFill>
                  <a:srgbClr val="0000FF"/>
                </a:solidFill>
              </a:rPr>
              <a:t>….</a:t>
            </a:r>
            <a:r>
              <a:rPr lang="en-US" sz="4400" dirty="0" smtClean="0"/>
              <a:t>	</a:t>
            </a:r>
            <a:r>
              <a:rPr lang="en-US" sz="4400" dirty="0" smtClean="0">
                <a:solidFill>
                  <a:srgbClr val="FF0000"/>
                </a:solidFill>
              </a:rPr>
              <a:t>Me </a:t>
            </a:r>
            <a:r>
              <a:rPr lang="en-US" sz="4400" dirty="0" err="1" smtClean="0">
                <a:solidFill>
                  <a:srgbClr val="FF0000"/>
                </a:solidFill>
              </a:rPr>
              <a:t>fastidiar</a:t>
            </a:r>
            <a:r>
              <a:rPr lang="en-US" sz="4400" dirty="0" err="1" smtClean="0">
                <a:solidFill>
                  <a:srgbClr val="FF0000"/>
                </a:solidFill>
              </a:rPr>
              <a:t>ía</a:t>
            </a:r>
            <a:r>
              <a:rPr lang="en-US" sz="4400" dirty="0" smtClean="0">
                <a:solidFill>
                  <a:srgbClr val="FF0000"/>
                </a:solidFill>
              </a:rPr>
              <a:t>/n…</a:t>
            </a:r>
            <a:endParaRPr lang="en-US" sz="4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4400" dirty="0" smtClean="0">
                <a:solidFill>
                  <a:srgbClr val="0000FF"/>
                </a:solidFill>
              </a:rPr>
              <a:t>Me </a:t>
            </a:r>
            <a:r>
              <a:rPr lang="en-US" sz="4400" dirty="0" err="1" smtClean="0">
                <a:solidFill>
                  <a:srgbClr val="0000FF"/>
                </a:solidFill>
              </a:rPr>
              <a:t>apasionaría</a:t>
            </a:r>
            <a:r>
              <a:rPr lang="en-US" sz="4400" dirty="0" smtClean="0">
                <a:solidFill>
                  <a:srgbClr val="0000FF"/>
                </a:solidFill>
              </a:rPr>
              <a:t>…  </a:t>
            </a:r>
            <a:r>
              <a:rPr lang="en-US" sz="4400" dirty="0" smtClean="0">
                <a:solidFill>
                  <a:srgbClr val="FF0000"/>
                </a:solidFill>
              </a:rPr>
              <a:t>Me </a:t>
            </a:r>
            <a:r>
              <a:rPr lang="en-US" sz="4400" dirty="0" err="1" smtClean="0">
                <a:solidFill>
                  <a:srgbClr val="FF0000"/>
                </a:solidFill>
              </a:rPr>
              <a:t>aburrir</a:t>
            </a:r>
            <a:r>
              <a:rPr lang="en-US" sz="4400" dirty="0" err="1" smtClean="0">
                <a:solidFill>
                  <a:srgbClr val="FF0000"/>
                </a:solidFill>
              </a:rPr>
              <a:t>ía</a:t>
            </a:r>
            <a:r>
              <a:rPr lang="en-US" sz="4400" dirty="0" smtClean="0">
                <a:solidFill>
                  <a:srgbClr val="FF0000"/>
                </a:solidFill>
              </a:rPr>
              <a:t>/n…</a:t>
            </a:r>
            <a:endParaRPr lang="en-US" sz="4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4400" dirty="0" smtClean="0">
                <a:solidFill>
                  <a:srgbClr val="0000FF"/>
                </a:solidFill>
              </a:rPr>
              <a:t>Me </a:t>
            </a:r>
            <a:r>
              <a:rPr lang="en-US" sz="4400" dirty="0" err="1" smtClean="0">
                <a:solidFill>
                  <a:srgbClr val="0000FF"/>
                </a:solidFill>
              </a:rPr>
              <a:t>entusiasmaría</a:t>
            </a:r>
            <a:r>
              <a:rPr lang="en-US" sz="4400" dirty="0" smtClean="0">
                <a:solidFill>
                  <a:srgbClr val="0000FF"/>
                </a:solidFill>
              </a:rPr>
              <a:t>…</a:t>
            </a:r>
            <a:r>
              <a:rPr lang="en-US" sz="4400" dirty="0" smtClean="0">
                <a:solidFill>
                  <a:srgbClr val="FF0000"/>
                </a:solidFill>
              </a:rPr>
              <a:t>Me </a:t>
            </a:r>
            <a:r>
              <a:rPr lang="en-US" sz="4400" dirty="0" err="1" smtClean="0">
                <a:solidFill>
                  <a:srgbClr val="FF0000"/>
                </a:solidFill>
              </a:rPr>
              <a:t>pondr</a:t>
            </a:r>
            <a:r>
              <a:rPr lang="en-US" sz="4400" dirty="0" err="1" smtClean="0">
                <a:solidFill>
                  <a:srgbClr val="FF0000"/>
                </a:solidFill>
              </a:rPr>
              <a:t>ía</a:t>
            </a:r>
            <a:r>
              <a:rPr lang="en-US" sz="4400" dirty="0" smtClean="0">
                <a:solidFill>
                  <a:srgbClr val="FF0000"/>
                </a:solidFill>
              </a:rPr>
              <a:t>/n </a:t>
            </a:r>
            <a:r>
              <a:rPr lang="en-US" sz="4400" dirty="0" smtClean="0"/>
              <a:t>										</a:t>
            </a:r>
            <a:r>
              <a:rPr lang="en-US" sz="4400" dirty="0" err="1" smtClean="0">
                <a:solidFill>
                  <a:srgbClr val="FF0000"/>
                </a:solidFill>
              </a:rPr>
              <a:t>nervioso</a:t>
            </a:r>
            <a:r>
              <a:rPr lang="en-US" sz="4400" dirty="0" smtClean="0">
                <a:solidFill>
                  <a:srgbClr val="FF0000"/>
                </a:solidFill>
              </a:rPr>
              <a:t>/a…</a:t>
            </a:r>
            <a:endParaRPr lang="en-US" sz="4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4400" dirty="0" smtClean="0">
                <a:solidFill>
                  <a:srgbClr val="0000FF"/>
                </a:solidFill>
              </a:rPr>
              <a:t>Me </a:t>
            </a:r>
            <a:r>
              <a:rPr lang="en-US" sz="4400" dirty="0" err="1" smtClean="0">
                <a:solidFill>
                  <a:srgbClr val="0000FF"/>
                </a:solidFill>
              </a:rPr>
              <a:t>daría</a:t>
            </a:r>
            <a:r>
              <a:rPr lang="en-US" sz="4400" dirty="0" smtClean="0">
                <a:solidFill>
                  <a:srgbClr val="0000FF"/>
                </a:solidFill>
              </a:rPr>
              <a:t> placer…</a:t>
            </a:r>
            <a:r>
              <a:rPr lang="en-US" sz="4400" dirty="0" smtClean="0"/>
              <a:t>  </a:t>
            </a:r>
            <a:r>
              <a:rPr lang="en-US" sz="4400" dirty="0" smtClean="0">
                <a:solidFill>
                  <a:srgbClr val="FF0000"/>
                </a:solidFill>
              </a:rPr>
              <a:t>Me </a:t>
            </a:r>
            <a:r>
              <a:rPr lang="en-US" sz="4400" dirty="0" err="1" smtClean="0">
                <a:solidFill>
                  <a:srgbClr val="FF0000"/>
                </a:solidFill>
              </a:rPr>
              <a:t>pondría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smtClean="0"/>
              <a:t>									</a:t>
            </a:r>
            <a:r>
              <a:rPr lang="en-US" sz="4400" dirty="0" err="1" smtClean="0">
                <a:solidFill>
                  <a:srgbClr val="FF0000"/>
                </a:solidFill>
              </a:rPr>
              <a:t>intranquilo</a:t>
            </a:r>
            <a:r>
              <a:rPr lang="en-US" sz="4400" dirty="0">
                <a:solidFill>
                  <a:srgbClr val="FF0000"/>
                </a:solidFill>
              </a:rPr>
              <a:t>/</a:t>
            </a:r>
            <a:r>
              <a:rPr lang="en-US" sz="4400" dirty="0" smtClean="0">
                <a:solidFill>
                  <a:srgbClr val="FF0000"/>
                </a:solidFill>
              </a:rPr>
              <a:t>a…</a:t>
            </a:r>
            <a:endParaRPr lang="en-US" sz="4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3588103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Usa</a:t>
            </a:r>
            <a:r>
              <a:rPr lang="en-US" dirty="0" smtClean="0">
                <a:solidFill>
                  <a:srgbClr val="FF0000"/>
                </a:solidFill>
              </a:rPr>
              <a:t> los </a:t>
            </a:r>
            <a:r>
              <a:rPr lang="en-US" dirty="0" err="1" smtClean="0">
                <a:solidFill>
                  <a:srgbClr val="FF0000"/>
                </a:solidFill>
              </a:rPr>
              <a:t>cinco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sentidos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Los </a:t>
            </a:r>
            <a:r>
              <a:rPr lang="en-US" sz="4400" dirty="0" err="1" smtClean="0"/>
              <a:t>estudios</a:t>
            </a:r>
            <a:r>
              <a:rPr lang="en-US" sz="4400" dirty="0" smtClean="0"/>
              <a:t> </a:t>
            </a:r>
            <a:r>
              <a:rPr lang="en-US" sz="4400" dirty="0" err="1" smtClean="0"/>
              <a:t>sugieren</a:t>
            </a:r>
            <a:r>
              <a:rPr lang="en-US" sz="4400" dirty="0" smtClean="0"/>
              <a:t> </a:t>
            </a:r>
            <a:r>
              <a:rPr lang="en-US" sz="4400" dirty="0" err="1" smtClean="0"/>
              <a:t>que</a:t>
            </a:r>
            <a:r>
              <a:rPr lang="en-US" sz="4400" dirty="0" smtClean="0"/>
              <a:t> </a:t>
            </a:r>
            <a:r>
              <a:rPr lang="en-US" sz="4400" dirty="0" err="1" smtClean="0"/>
              <a:t>cuando</a:t>
            </a:r>
            <a:r>
              <a:rPr lang="en-US" sz="4400" dirty="0" smtClean="0"/>
              <a:t> </a:t>
            </a:r>
            <a:r>
              <a:rPr lang="en-US" sz="4400" dirty="0" err="1" smtClean="0"/>
              <a:t>hueles</a:t>
            </a:r>
            <a:r>
              <a:rPr lang="en-US" sz="4400" dirty="0" smtClean="0"/>
              <a:t> y </a:t>
            </a:r>
            <a:r>
              <a:rPr lang="en-US" sz="4400" dirty="0" err="1" smtClean="0"/>
              <a:t>ves</a:t>
            </a:r>
            <a:r>
              <a:rPr lang="en-US" sz="4400" dirty="0" smtClean="0"/>
              <a:t> a la </a:t>
            </a:r>
            <a:r>
              <a:rPr lang="en-US" sz="4400" dirty="0" err="1" smtClean="0"/>
              <a:t>vez</a:t>
            </a:r>
            <a:r>
              <a:rPr lang="en-US" sz="4400" dirty="0" smtClean="0"/>
              <a:t>, </a:t>
            </a:r>
            <a:r>
              <a:rPr lang="en-US" sz="4400" dirty="0" err="1" smtClean="0"/>
              <a:t>recuerdas</a:t>
            </a:r>
            <a:r>
              <a:rPr lang="en-US" sz="4400" dirty="0" smtClean="0"/>
              <a:t> lo </a:t>
            </a:r>
            <a:r>
              <a:rPr lang="en-US" sz="4400" dirty="0" err="1" smtClean="0"/>
              <a:t>que</a:t>
            </a:r>
            <a:r>
              <a:rPr lang="en-US" sz="4400" dirty="0" smtClean="0"/>
              <a:t> </a:t>
            </a:r>
            <a:r>
              <a:rPr lang="en-US" sz="4400" dirty="0" err="1" smtClean="0"/>
              <a:t>viste</a:t>
            </a:r>
            <a:r>
              <a:rPr lang="en-US" sz="4400" dirty="0" smtClean="0"/>
              <a:t> </a:t>
            </a:r>
            <a:r>
              <a:rPr lang="en-US" sz="4400" dirty="0" err="1" smtClean="0"/>
              <a:t>mejor</a:t>
            </a:r>
            <a:r>
              <a:rPr lang="en-US" sz="4400" dirty="0" smtClean="0"/>
              <a:t>, </a:t>
            </a:r>
            <a:r>
              <a:rPr lang="en-US" sz="4400" dirty="0" err="1" smtClean="0"/>
              <a:t>ect</a:t>
            </a:r>
            <a:r>
              <a:rPr lang="en-US" sz="4400" dirty="0" smtClean="0"/>
              <a:t>.</a:t>
            </a:r>
            <a:endParaRPr lang="en-US" sz="4400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4400" dirty="0" err="1" smtClean="0">
                <a:solidFill>
                  <a:srgbClr val="0000FF"/>
                </a:solidFill>
              </a:rPr>
              <a:t>Ve</a:t>
            </a:r>
            <a:r>
              <a:rPr lang="en-US" sz="4400" dirty="0" smtClean="0">
                <a:solidFill>
                  <a:srgbClr val="0000FF"/>
                </a:solidFill>
              </a:rPr>
              <a:t>						</a:t>
            </a:r>
            <a:r>
              <a:rPr lang="en-US" sz="4400" dirty="0" err="1" smtClean="0">
                <a:solidFill>
                  <a:srgbClr val="0000FF"/>
                </a:solidFill>
              </a:rPr>
              <a:t>Toca</a:t>
            </a:r>
            <a:endParaRPr lang="en-US" sz="44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4400" dirty="0" err="1" smtClean="0">
                <a:solidFill>
                  <a:srgbClr val="0000FF"/>
                </a:solidFill>
              </a:rPr>
              <a:t>Huele</a:t>
            </a:r>
            <a:r>
              <a:rPr lang="en-US" sz="4400" dirty="0" smtClean="0">
                <a:solidFill>
                  <a:srgbClr val="0000FF"/>
                </a:solidFill>
              </a:rPr>
              <a:t>					</a:t>
            </a:r>
            <a:r>
              <a:rPr lang="en-US" sz="4400" dirty="0" err="1" smtClean="0">
                <a:solidFill>
                  <a:srgbClr val="0000FF"/>
                </a:solidFill>
              </a:rPr>
              <a:t>Escucha</a:t>
            </a:r>
            <a:endParaRPr lang="en-US" sz="4400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4400" dirty="0" err="1" smtClean="0">
                <a:solidFill>
                  <a:srgbClr val="0000FF"/>
                </a:solidFill>
              </a:rPr>
              <a:t>Saborea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502765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toca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4400" dirty="0" smtClean="0"/>
              <a:t>¿ </a:t>
            </a:r>
            <a:r>
              <a:rPr lang="en-US" sz="4400" dirty="0" err="1" smtClean="0"/>
              <a:t>Cu</a:t>
            </a:r>
            <a:r>
              <a:rPr lang="en-US" sz="4400" dirty="0" err="1" smtClean="0"/>
              <a:t>ál</a:t>
            </a:r>
            <a:r>
              <a:rPr lang="en-US" sz="4400" dirty="0" smtClean="0"/>
              <a:t> </a:t>
            </a:r>
            <a:r>
              <a:rPr lang="en-US" sz="4400" dirty="0" err="1" smtClean="0"/>
              <a:t>es</a:t>
            </a:r>
            <a:r>
              <a:rPr lang="en-US" sz="4400" dirty="0" smtClean="0"/>
              <a:t> </a:t>
            </a:r>
            <a:r>
              <a:rPr lang="en-US" sz="4400" dirty="0" err="1" smtClean="0"/>
              <a:t>una</a:t>
            </a:r>
            <a:r>
              <a:rPr lang="en-US" sz="4400" dirty="0" smtClean="0"/>
              <a:t> </a:t>
            </a:r>
            <a:r>
              <a:rPr lang="en-US" sz="4400" dirty="0" err="1" smtClean="0"/>
              <a:t>experiencia</a:t>
            </a:r>
            <a:r>
              <a:rPr lang="en-US" sz="4400" dirty="0" smtClean="0"/>
              <a:t> </a:t>
            </a:r>
            <a:r>
              <a:rPr lang="en-US" sz="4400" dirty="0" err="1" smtClean="0"/>
              <a:t>que</a:t>
            </a:r>
            <a:r>
              <a:rPr lang="en-US" sz="4400" dirty="0" smtClean="0"/>
              <a:t> </a:t>
            </a:r>
            <a:r>
              <a:rPr lang="en-US" sz="4400" dirty="0" err="1" smtClean="0"/>
              <a:t>recuerdas</a:t>
            </a:r>
            <a:r>
              <a:rPr lang="en-US" sz="4400" dirty="0" smtClean="0"/>
              <a:t> con….</a:t>
            </a:r>
          </a:p>
          <a:p>
            <a:pPr marL="0" indent="0">
              <a:buNone/>
            </a:pPr>
            <a:r>
              <a:rPr lang="en-US" sz="4400" dirty="0"/>
              <a:t>	</a:t>
            </a:r>
            <a:r>
              <a:rPr lang="en-US" sz="4400" dirty="0" smtClean="0"/>
              <a:t>		</a:t>
            </a:r>
            <a:r>
              <a:rPr lang="en-US" sz="4400" dirty="0" err="1" smtClean="0"/>
              <a:t>su</a:t>
            </a:r>
            <a:r>
              <a:rPr lang="en-US" sz="4400" dirty="0" smtClean="0"/>
              <a:t> </a:t>
            </a:r>
            <a:r>
              <a:rPr lang="en-US" sz="4400" dirty="0" err="1" smtClean="0"/>
              <a:t>olor</a:t>
            </a:r>
            <a:r>
              <a:rPr lang="en-US" sz="4400" dirty="0" smtClean="0"/>
              <a:t>?</a:t>
            </a:r>
          </a:p>
          <a:p>
            <a:pPr marL="0" indent="0">
              <a:buNone/>
            </a:pPr>
            <a:r>
              <a:rPr lang="en-US" sz="4400" dirty="0"/>
              <a:t>	</a:t>
            </a:r>
            <a:r>
              <a:rPr lang="en-US" sz="4400" dirty="0" smtClean="0"/>
              <a:t>		</a:t>
            </a:r>
            <a:r>
              <a:rPr lang="en-US" sz="4400" dirty="0" err="1" smtClean="0"/>
              <a:t>su</a:t>
            </a:r>
            <a:r>
              <a:rPr lang="en-US" sz="4400" dirty="0" smtClean="0"/>
              <a:t> </a:t>
            </a:r>
            <a:r>
              <a:rPr lang="en-US" sz="4400" dirty="0" err="1" smtClean="0"/>
              <a:t>aspecto</a:t>
            </a:r>
            <a:r>
              <a:rPr lang="en-US" sz="4400" dirty="0" smtClean="0"/>
              <a:t> </a:t>
            </a:r>
            <a:r>
              <a:rPr lang="en-US" sz="4400" dirty="0" err="1" smtClean="0"/>
              <a:t>físico</a:t>
            </a:r>
            <a:r>
              <a:rPr lang="en-US" sz="4400" dirty="0" smtClean="0"/>
              <a:t>?</a:t>
            </a:r>
          </a:p>
          <a:p>
            <a:pPr marL="0" indent="0">
              <a:buNone/>
            </a:pPr>
            <a:r>
              <a:rPr lang="en-US" sz="4400" dirty="0"/>
              <a:t>	</a:t>
            </a:r>
            <a:r>
              <a:rPr lang="en-US" sz="4400" dirty="0" smtClean="0"/>
              <a:t>		</a:t>
            </a:r>
            <a:r>
              <a:rPr lang="en-US" sz="4400" dirty="0" err="1" smtClean="0"/>
              <a:t>su</a:t>
            </a:r>
            <a:r>
              <a:rPr lang="en-US" sz="4400" dirty="0" smtClean="0"/>
              <a:t> </a:t>
            </a:r>
            <a:r>
              <a:rPr lang="en-US" sz="4400" dirty="0" err="1" smtClean="0"/>
              <a:t>tacto</a:t>
            </a:r>
            <a:r>
              <a:rPr lang="en-US" sz="4400" dirty="0" smtClean="0"/>
              <a:t>?</a:t>
            </a:r>
          </a:p>
          <a:p>
            <a:pPr marL="0" indent="0">
              <a:buNone/>
            </a:pPr>
            <a:r>
              <a:rPr lang="en-US" sz="4400" dirty="0"/>
              <a:t>	</a:t>
            </a:r>
            <a:r>
              <a:rPr lang="en-US" sz="4400" dirty="0" smtClean="0"/>
              <a:t>		</a:t>
            </a:r>
            <a:r>
              <a:rPr lang="en-US" sz="4400" dirty="0" err="1" smtClean="0"/>
              <a:t>su</a:t>
            </a:r>
            <a:r>
              <a:rPr lang="en-US" sz="4400" dirty="0" smtClean="0"/>
              <a:t> </a:t>
            </a:r>
            <a:r>
              <a:rPr lang="en-US" sz="4400" dirty="0" err="1" smtClean="0"/>
              <a:t>sonido</a:t>
            </a:r>
            <a:r>
              <a:rPr lang="en-US" sz="4400" dirty="0" smtClean="0"/>
              <a:t>?</a:t>
            </a:r>
          </a:p>
          <a:p>
            <a:pPr marL="0" indent="0">
              <a:buNone/>
            </a:pPr>
            <a:r>
              <a:rPr lang="en-US" sz="4400" dirty="0"/>
              <a:t>	</a:t>
            </a:r>
            <a:r>
              <a:rPr lang="en-US" sz="4400" dirty="0" smtClean="0"/>
              <a:t>		</a:t>
            </a:r>
            <a:r>
              <a:rPr lang="en-US" sz="4400" dirty="0" err="1" smtClean="0"/>
              <a:t>su</a:t>
            </a:r>
            <a:r>
              <a:rPr lang="en-US" sz="4400" dirty="0" smtClean="0"/>
              <a:t> </a:t>
            </a:r>
            <a:r>
              <a:rPr lang="en-US" sz="4400" dirty="0" err="1" smtClean="0"/>
              <a:t>sabor</a:t>
            </a:r>
            <a:r>
              <a:rPr lang="en-US" sz="4400" dirty="0" smtClean="0"/>
              <a:t>?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3676018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  </a:t>
            </a:r>
            <a:r>
              <a:rPr lang="en-US" dirty="0" err="1" smtClean="0"/>
              <a:t>sentidos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El </a:t>
            </a:r>
            <a:r>
              <a:rPr lang="en-US" sz="4400" dirty="0" err="1" smtClean="0"/>
              <a:t>olor</a:t>
            </a:r>
            <a:r>
              <a:rPr lang="en-US" sz="4400" dirty="0" smtClean="0"/>
              <a:t>		</a:t>
            </a:r>
            <a:r>
              <a:rPr lang="en-US" sz="4400" dirty="0" err="1" smtClean="0"/>
              <a:t>oler</a:t>
            </a:r>
            <a:r>
              <a:rPr lang="en-US" sz="4400" dirty="0" smtClean="0"/>
              <a:t> (</a:t>
            </a:r>
            <a:r>
              <a:rPr lang="en-US" sz="4400" dirty="0" err="1" smtClean="0"/>
              <a:t>huelo</a:t>
            </a:r>
            <a:r>
              <a:rPr lang="en-US" sz="4400" dirty="0" smtClean="0"/>
              <a:t>)			la </a:t>
            </a:r>
            <a:r>
              <a:rPr lang="en-US" sz="4400" dirty="0" err="1" smtClean="0"/>
              <a:t>nariz</a:t>
            </a:r>
            <a:endParaRPr lang="en-US" sz="4400" dirty="0" smtClean="0"/>
          </a:p>
          <a:p>
            <a:pPr marL="0" indent="0">
              <a:buNone/>
            </a:pPr>
            <a:r>
              <a:rPr lang="en-US" sz="4400" dirty="0" smtClean="0"/>
              <a:t>La vista		</a:t>
            </a:r>
            <a:r>
              <a:rPr lang="en-US" sz="4400" dirty="0" err="1" smtClean="0"/>
              <a:t>ver</a:t>
            </a:r>
            <a:r>
              <a:rPr lang="en-US" sz="4400" dirty="0" smtClean="0"/>
              <a:t>  (</a:t>
            </a:r>
            <a:r>
              <a:rPr lang="en-US" sz="4400" dirty="0" err="1" smtClean="0"/>
              <a:t>veo</a:t>
            </a:r>
            <a:r>
              <a:rPr lang="en-US" sz="4400" dirty="0" smtClean="0"/>
              <a:t>)				los </a:t>
            </a:r>
            <a:r>
              <a:rPr lang="en-US" sz="4400" dirty="0" err="1" smtClean="0"/>
              <a:t>ojos</a:t>
            </a:r>
            <a:endParaRPr lang="en-US" sz="4400" dirty="0" smtClean="0"/>
          </a:p>
          <a:p>
            <a:pPr marL="0" indent="0">
              <a:buNone/>
            </a:pPr>
            <a:r>
              <a:rPr lang="en-US" sz="4400" dirty="0" smtClean="0"/>
              <a:t>El </a:t>
            </a:r>
            <a:r>
              <a:rPr lang="en-US" sz="4400" dirty="0" err="1" smtClean="0"/>
              <a:t>tacto</a:t>
            </a:r>
            <a:r>
              <a:rPr lang="en-US" sz="4400" dirty="0" smtClean="0"/>
              <a:t>		</a:t>
            </a:r>
            <a:r>
              <a:rPr lang="en-US" sz="4400" dirty="0" err="1" smtClean="0"/>
              <a:t>tocar</a:t>
            </a:r>
            <a:r>
              <a:rPr lang="en-US" sz="4400" dirty="0" smtClean="0"/>
              <a:t>/</a:t>
            </a:r>
            <a:r>
              <a:rPr lang="en-US" sz="4400" dirty="0" err="1" smtClean="0"/>
              <a:t>sentir</a:t>
            </a:r>
            <a:r>
              <a:rPr lang="en-US" sz="4400" dirty="0" smtClean="0"/>
              <a:t>		los </a:t>
            </a:r>
            <a:r>
              <a:rPr lang="en-US" sz="4400" dirty="0" err="1" smtClean="0"/>
              <a:t>dedos</a:t>
            </a:r>
            <a:endParaRPr lang="en-US" sz="4400" dirty="0" smtClean="0"/>
          </a:p>
          <a:p>
            <a:pPr marL="0" indent="0">
              <a:buNone/>
            </a:pPr>
            <a:r>
              <a:rPr lang="en-US" sz="4400" dirty="0" smtClean="0"/>
              <a:t>El </a:t>
            </a:r>
            <a:r>
              <a:rPr lang="en-US" sz="4400" dirty="0" err="1" smtClean="0"/>
              <a:t>sonido</a:t>
            </a:r>
            <a:r>
              <a:rPr lang="en-US" sz="4400" dirty="0" smtClean="0"/>
              <a:t>	sonar (</a:t>
            </a:r>
            <a:r>
              <a:rPr lang="en-US" sz="4400" dirty="0" err="1" smtClean="0"/>
              <a:t>suena</a:t>
            </a:r>
            <a:r>
              <a:rPr lang="en-US" sz="4400" dirty="0" smtClean="0"/>
              <a:t>)  los </a:t>
            </a:r>
            <a:r>
              <a:rPr lang="en-US" sz="4400" dirty="0" err="1" smtClean="0"/>
              <a:t>o</a:t>
            </a:r>
            <a:r>
              <a:rPr lang="en-US" sz="4400" dirty="0" err="1" smtClean="0"/>
              <a:t>ídos</a:t>
            </a:r>
            <a:endParaRPr lang="en-US" sz="4400" dirty="0" smtClean="0"/>
          </a:p>
          <a:p>
            <a:pPr marL="0" indent="0">
              <a:buNone/>
            </a:pPr>
            <a:r>
              <a:rPr lang="en-US" sz="4400" dirty="0" smtClean="0"/>
              <a:t>El </a:t>
            </a:r>
            <a:r>
              <a:rPr lang="en-US" sz="4400" dirty="0" err="1" smtClean="0"/>
              <a:t>sabor</a:t>
            </a:r>
            <a:r>
              <a:rPr lang="en-US" sz="4400" dirty="0" smtClean="0"/>
              <a:t>		</a:t>
            </a:r>
            <a:r>
              <a:rPr lang="en-US" sz="4400" dirty="0" err="1" smtClean="0"/>
              <a:t>saborear</a:t>
            </a:r>
            <a:r>
              <a:rPr lang="en-US" sz="4400" dirty="0" smtClean="0"/>
              <a:t>			la </a:t>
            </a:r>
            <a:r>
              <a:rPr lang="en-US" sz="4400" dirty="0" err="1" smtClean="0"/>
              <a:t>boca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168741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Algunos</a:t>
            </a:r>
            <a:r>
              <a:rPr lang="en-US" dirty="0" smtClean="0"/>
              <a:t> </a:t>
            </a:r>
            <a:r>
              <a:rPr lang="en-US" dirty="0" err="1" smtClean="0"/>
              <a:t>sentimientos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4400" dirty="0" err="1" smtClean="0">
                <a:solidFill>
                  <a:srgbClr val="0000FF"/>
                </a:solidFill>
              </a:rPr>
              <a:t>Ol</a:t>
            </a:r>
            <a:r>
              <a:rPr lang="en-US" sz="4400" dirty="0" err="1" smtClean="0">
                <a:solidFill>
                  <a:srgbClr val="0000FF"/>
                </a:solidFill>
              </a:rPr>
              <a:t>ía</a:t>
            </a:r>
            <a:r>
              <a:rPr lang="en-US" sz="4400" dirty="0" smtClean="0">
                <a:solidFill>
                  <a:srgbClr val="0000FF"/>
                </a:solidFill>
              </a:rPr>
              <a:t> </a:t>
            </a:r>
            <a:r>
              <a:rPr lang="en-US" sz="4400" dirty="0" err="1" smtClean="0">
                <a:solidFill>
                  <a:srgbClr val="0000FF"/>
                </a:solidFill>
              </a:rPr>
              <a:t>divino</a:t>
            </a:r>
            <a:r>
              <a:rPr lang="en-US" sz="4400" dirty="0" smtClean="0">
                <a:solidFill>
                  <a:srgbClr val="0000FF"/>
                </a:solidFill>
              </a:rPr>
              <a:t>….</a:t>
            </a:r>
            <a:r>
              <a:rPr lang="en-US" sz="4400" dirty="0" smtClean="0">
                <a:solidFill>
                  <a:srgbClr val="FF0000"/>
                </a:solidFill>
              </a:rPr>
              <a:t>			</a:t>
            </a:r>
            <a:r>
              <a:rPr lang="en-US" sz="4400" dirty="0">
                <a:solidFill>
                  <a:srgbClr val="FF0000"/>
                </a:solidFill>
              </a:rPr>
              <a:t>	</a:t>
            </a:r>
            <a:r>
              <a:rPr lang="en-US" sz="4400" dirty="0" err="1" smtClean="0">
                <a:solidFill>
                  <a:srgbClr val="FF0000"/>
                </a:solidFill>
              </a:rPr>
              <a:t>Ol</a:t>
            </a:r>
            <a:r>
              <a:rPr lang="en-US" sz="4400" dirty="0" err="1" smtClean="0">
                <a:solidFill>
                  <a:srgbClr val="FF0000"/>
                </a:solidFill>
              </a:rPr>
              <a:t>ía</a:t>
            </a:r>
            <a:r>
              <a:rPr lang="en-US" sz="4400" dirty="0" smtClean="0">
                <a:solidFill>
                  <a:srgbClr val="FF0000"/>
                </a:solidFill>
              </a:rPr>
              <a:t> fatal</a:t>
            </a:r>
          </a:p>
          <a:p>
            <a:pPr marL="0" indent="0">
              <a:buNone/>
            </a:pPr>
            <a:r>
              <a:rPr lang="en-US" sz="4400" dirty="0" err="1" smtClean="0">
                <a:solidFill>
                  <a:srgbClr val="0000FF"/>
                </a:solidFill>
              </a:rPr>
              <a:t>Veo</a:t>
            </a:r>
            <a:r>
              <a:rPr lang="en-US" sz="4400" dirty="0" smtClean="0">
                <a:solidFill>
                  <a:srgbClr val="0000FF"/>
                </a:solidFill>
              </a:rPr>
              <a:t> con </a:t>
            </a:r>
            <a:r>
              <a:rPr lang="en-US" sz="4400" dirty="0" err="1" smtClean="0">
                <a:solidFill>
                  <a:srgbClr val="0000FF"/>
                </a:solidFill>
              </a:rPr>
              <a:t>claridad</a:t>
            </a:r>
            <a:r>
              <a:rPr lang="en-US" sz="4400" dirty="0" smtClean="0">
                <a:solidFill>
                  <a:srgbClr val="0000FF"/>
                </a:solidFill>
              </a:rPr>
              <a:t>…   	</a:t>
            </a:r>
            <a:r>
              <a:rPr lang="en-US" sz="4400" dirty="0" err="1" smtClean="0">
                <a:solidFill>
                  <a:srgbClr val="FF0000"/>
                </a:solidFill>
              </a:rPr>
              <a:t>Veo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borrosamente</a:t>
            </a:r>
            <a:endParaRPr lang="en-US" sz="4400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4400" dirty="0" err="1" smtClean="0">
                <a:solidFill>
                  <a:srgbClr val="0000FF"/>
                </a:solidFill>
              </a:rPr>
              <a:t>Sent</a:t>
            </a:r>
            <a:r>
              <a:rPr lang="en-US" sz="4400" dirty="0" err="1" smtClean="0">
                <a:solidFill>
                  <a:srgbClr val="0000FF"/>
                </a:solidFill>
              </a:rPr>
              <a:t>ía</a:t>
            </a:r>
            <a:r>
              <a:rPr lang="en-US" sz="4400" dirty="0" smtClean="0">
                <a:solidFill>
                  <a:srgbClr val="0000FF"/>
                </a:solidFill>
              </a:rPr>
              <a:t> </a:t>
            </a:r>
            <a:r>
              <a:rPr lang="en-US" sz="4400" dirty="0" err="1" smtClean="0">
                <a:solidFill>
                  <a:srgbClr val="0000FF"/>
                </a:solidFill>
              </a:rPr>
              <a:t>duro</a:t>
            </a:r>
            <a:r>
              <a:rPr lang="en-US" sz="4400" dirty="0" smtClean="0">
                <a:solidFill>
                  <a:srgbClr val="0000FF"/>
                </a:solidFill>
              </a:rPr>
              <a:t>/</a:t>
            </a:r>
            <a:r>
              <a:rPr lang="en-US" sz="4400" dirty="0" err="1" smtClean="0">
                <a:solidFill>
                  <a:srgbClr val="0000FF"/>
                </a:solidFill>
              </a:rPr>
              <a:t>blando</a:t>
            </a:r>
            <a:r>
              <a:rPr lang="en-US" sz="4400" dirty="0" smtClean="0">
                <a:solidFill>
                  <a:srgbClr val="0000FF"/>
                </a:solidFill>
              </a:rPr>
              <a:t>… </a:t>
            </a:r>
            <a:r>
              <a:rPr lang="en-US" sz="4400" dirty="0" err="1" smtClean="0">
                <a:solidFill>
                  <a:srgbClr val="FF0000"/>
                </a:solidFill>
              </a:rPr>
              <a:t>Sent</a:t>
            </a:r>
            <a:r>
              <a:rPr lang="en-US" sz="4400" dirty="0" err="1" smtClean="0">
                <a:solidFill>
                  <a:srgbClr val="FF0000"/>
                </a:solidFill>
              </a:rPr>
              <a:t>ía</a:t>
            </a:r>
            <a:r>
              <a:rPr lang="en-US" sz="4400" dirty="0" smtClean="0">
                <a:solidFill>
                  <a:srgbClr val="FF0000"/>
                </a:solidFill>
              </a:rPr>
              <a:t> 											</a:t>
            </a:r>
            <a:r>
              <a:rPr lang="en-US" sz="4400" dirty="0" err="1" smtClean="0">
                <a:solidFill>
                  <a:srgbClr val="FF0000"/>
                </a:solidFill>
              </a:rPr>
              <a:t>asqueroso</a:t>
            </a:r>
            <a:endParaRPr lang="en-US" sz="4400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4400" dirty="0" err="1" smtClean="0">
                <a:solidFill>
                  <a:srgbClr val="0000FF"/>
                </a:solidFill>
              </a:rPr>
              <a:t>Sonaba</a:t>
            </a:r>
            <a:r>
              <a:rPr lang="en-US" sz="4400" dirty="0" smtClean="0">
                <a:solidFill>
                  <a:srgbClr val="0000FF"/>
                </a:solidFill>
              </a:rPr>
              <a:t> bonito…			</a:t>
            </a:r>
            <a:r>
              <a:rPr lang="en-US" sz="4400" dirty="0" err="1" smtClean="0">
                <a:solidFill>
                  <a:srgbClr val="FF0000"/>
                </a:solidFill>
              </a:rPr>
              <a:t>Sonaba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feo</a:t>
            </a:r>
            <a:r>
              <a:rPr lang="en-US" sz="4400" dirty="0" smtClean="0">
                <a:solidFill>
                  <a:srgbClr val="FF0000"/>
                </a:solidFill>
              </a:rPr>
              <a:t>/</a:t>
            </a:r>
            <a:r>
              <a:rPr lang="en-US" sz="4400" dirty="0" err="1" smtClean="0">
                <a:solidFill>
                  <a:srgbClr val="FF0000"/>
                </a:solidFill>
              </a:rPr>
              <a:t>Daba</a:t>
            </a:r>
            <a:r>
              <a:rPr lang="en-US" sz="4400" dirty="0" smtClean="0">
                <a:solidFill>
                  <a:srgbClr val="FF0000"/>
                </a:solidFill>
              </a:rPr>
              <a:t> 												</a:t>
            </a:r>
            <a:r>
              <a:rPr lang="en-US" sz="4400" dirty="0" err="1" smtClean="0">
                <a:solidFill>
                  <a:srgbClr val="FF0000"/>
                </a:solidFill>
              </a:rPr>
              <a:t>grima</a:t>
            </a:r>
            <a:endParaRPr lang="en-US" sz="4400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4400" dirty="0" err="1" smtClean="0">
                <a:solidFill>
                  <a:srgbClr val="0000FF"/>
                </a:solidFill>
              </a:rPr>
              <a:t>Sab</a:t>
            </a:r>
            <a:r>
              <a:rPr lang="en-US" sz="4400" dirty="0" err="1" smtClean="0">
                <a:solidFill>
                  <a:srgbClr val="0000FF"/>
                </a:solidFill>
              </a:rPr>
              <a:t>ía</a:t>
            </a:r>
            <a:r>
              <a:rPr lang="en-US" sz="4400" dirty="0" smtClean="0">
                <a:solidFill>
                  <a:srgbClr val="0000FF"/>
                </a:solidFill>
              </a:rPr>
              <a:t> a </a:t>
            </a:r>
            <a:r>
              <a:rPr lang="en-US" sz="4400" dirty="0" err="1" smtClean="0">
                <a:solidFill>
                  <a:srgbClr val="0000FF"/>
                </a:solidFill>
              </a:rPr>
              <a:t>gloria</a:t>
            </a:r>
            <a:r>
              <a:rPr lang="en-US" sz="4400" dirty="0" smtClean="0">
                <a:solidFill>
                  <a:srgbClr val="0000FF"/>
                </a:solidFill>
              </a:rPr>
              <a:t>…			</a:t>
            </a:r>
            <a:r>
              <a:rPr lang="en-US" sz="4400" dirty="0" err="1" smtClean="0">
                <a:solidFill>
                  <a:srgbClr val="FF0000"/>
                </a:solidFill>
              </a:rPr>
              <a:t>Sab</a:t>
            </a:r>
            <a:r>
              <a:rPr lang="en-US" sz="4400" dirty="0" err="1" smtClean="0">
                <a:solidFill>
                  <a:srgbClr val="FF0000"/>
                </a:solidFill>
              </a:rPr>
              <a:t>ía</a:t>
            </a:r>
            <a:r>
              <a:rPr lang="en-US" sz="4400" dirty="0" smtClean="0">
                <a:solidFill>
                  <a:srgbClr val="FF0000"/>
                </a:solidFill>
              </a:rPr>
              <a:t> a </a:t>
            </a:r>
            <a:r>
              <a:rPr lang="en-US" sz="4400" dirty="0" err="1" smtClean="0">
                <a:solidFill>
                  <a:srgbClr val="FF0000"/>
                </a:solidFill>
              </a:rPr>
              <a:t>rayos</a:t>
            </a:r>
            <a:r>
              <a:rPr lang="en-US" sz="4400" dirty="0" smtClean="0">
                <a:solidFill>
                  <a:srgbClr val="0000FF"/>
                </a:solidFill>
              </a:rPr>
              <a:t>	</a:t>
            </a:r>
          </a:p>
          <a:p>
            <a:pPr marL="0" indent="0">
              <a:buNone/>
            </a:pPr>
            <a:r>
              <a:rPr lang="en-US" sz="4400" dirty="0">
                <a:solidFill>
                  <a:srgbClr val="0000FF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028496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644</TotalTime>
  <Words>593</Words>
  <Application>Microsoft Macintosh PowerPoint</Application>
  <PresentationFormat>On-screen Show (4:3)</PresentationFormat>
  <Paragraphs>157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Cómo mantener la mente sana</vt:lpstr>
      <vt:lpstr>Sugerencias de los expertos:</vt:lpstr>
      <vt:lpstr>Sigue aprendiendo:</vt:lpstr>
      <vt:lpstr>Y ahora , tú..</vt:lpstr>
      <vt:lpstr>Algunos sentimientos..</vt:lpstr>
      <vt:lpstr>Usa los cinco sentidos</vt:lpstr>
      <vt:lpstr>Te toca…</vt:lpstr>
      <vt:lpstr>Los  sentidos</vt:lpstr>
      <vt:lpstr>Algunos sentimientos…</vt:lpstr>
      <vt:lpstr>Cree en ti mismo</vt:lpstr>
      <vt:lpstr>Te toca…</vt:lpstr>
      <vt:lpstr>Algunos sentimientos…</vt:lpstr>
      <vt:lpstr>Economiza el uso de tu cerebro</vt:lpstr>
      <vt:lpstr>Te toca…</vt:lpstr>
      <vt:lpstr>Tus sentimientos…</vt:lpstr>
      <vt:lpstr>Repite lo que quieres recordar</vt:lpstr>
      <vt:lpstr>Te toca…</vt:lpstr>
      <vt:lpstr>Algunos sentimientos…</vt:lpstr>
      <vt:lpstr>Come pescado una vez por semana</vt:lpstr>
      <vt:lpstr>Te toca…</vt:lpstr>
      <vt:lpstr>Algunos sentimientos…</vt:lpstr>
      <vt:lpstr>Haz algo totalmente nuevo</vt:lpstr>
      <vt:lpstr>Te toca…</vt:lpstr>
      <vt:lpstr>Algunos sentimientos…</vt:lpstr>
      <vt:lpstr>Haz ejercicio físico</vt:lpstr>
      <vt:lpstr>Te toca..</vt:lpstr>
      <vt:lpstr>Algunos sentimientos…</vt:lpstr>
      <vt:lpstr>Sé feliz</vt:lpstr>
      <vt:lpstr>Te toca…</vt:lpstr>
      <vt:lpstr>Algunos sentimientos…</vt:lpstr>
      <vt:lpstr>Algo tendrás que olvidar</vt:lpstr>
      <vt:lpstr>Te toca…</vt:lpstr>
      <vt:lpstr>Algunos sentimientos…</vt:lpstr>
    </vt:vector>
  </TitlesOfParts>
  <Company>Walt Whitman 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Cómo mantener la mente sana</dc:title>
  <dc:creator>Pamela Garcia</dc:creator>
  <cp:lastModifiedBy>Pamela Garcia</cp:lastModifiedBy>
  <cp:revision>21</cp:revision>
  <dcterms:created xsi:type="dcterms:W3CDTF">2015-06-16T22:56:16Z</dcterms:created>
  <dcterms:modified xsi:type="dcterms:W3CDTF">2015-06-18T21:39:15Z</dcterms:modified>
</cp:coreProperties>
</file>