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ACD4-8543-7C4F-8384-841D321F365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B8D5-BBDA-2D46-AF72-7992130EAA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rutina</a:t>
            </a:r>
            <a:r>
              <a:rPr lang="en-US" dirty="0" smtClean="0"/>
              <a:t> </a:t>
            </a:r>
            <a:r>
              <a:rPr lang="en-US" dirty="0" err="1" smtClean="0"/>
              <a:t>diaria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 </a:t>
            </a:r>
            <a:r>
              <a:rPr lang="en-US" sz="4400" dirty="0" err="1" smtClean="0"/>
              <a:t>día</a:t>
            </a:r>
            <a:r>
              <a:rPr lang="en-US" sz="4400" dirty="0" smtClean="0"/>
              <a:t> </a:t>
            </a:r>
            <a:r>
              <a:rPr lang="en-US" sz="4400" dirty="0" err="1" smtClean="0"/>
              <a:t>típico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 me </a:t>
            </a:r>
            <a:r>
              <a:rPr lang="en-US" dirty="0" err="1" smtClean="0"/>
              <a:t>seco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37485" r="-3748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También</a:t>
            </a:r>
            <a:r>
              <a:rPr lang="en-US" dirty="0" smtClean="0"/>
              <a:t> me </a:t>
            </a:r>
            <a:r>
              <a:rPr lang="en-US" dirty="0" err="1" smtClean="0"/>
              <a:t>lavo</a:t>
            </a:r>
            <a:r>
              <a:rPr lang="en-US" dirty="0" smtClean="0"/>
              <a:t> los </a:t>
            </a:r>
            <a:r>
              <a:rPr lang="en-US" dirty="0" err="1" smtClean="0"/>
              <a:t>dientes</a:t>
            </a:r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34672" r="-3467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afeito</a:t>
            </a:r>
            <a:r>
              <a:rPr lang="en-US" dirty="0" smtClean="0"/>
              <a:t>,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 me </a:t>
            </a:r>
            <a:r>
              <a:rPr lang="en-US" dirty="0" err="1" smtClean="0"/>
              <a:t>cepillo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peino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54553" r="-54553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con </a:t>
            </a:r>
            <a:r>
              <a:rPr lang="en-US" dirty="0" err="1" smtClean="0"/>
              <a:t>cuál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/>
              <a:t>s</a:t>
            </a:r>
            <a:r>
              <a:rPr lang="en-US" sz="4400" dirty="0" err="1" smtClean="0"/>
              <a:t>ecarse</a:t>
            </a:r>
            <a:r>
              <a:rPr lang="en-US" sz="4400" dirty="0" smtClean="0"/>
              <a:t>							</a:t>
            </a:r>
          </a:p>
          <a:p>
            <a:pPr>
              <a:buNone/>
            </a:pPr>
            <a:r>
              <a:rPr lang="en-US" sz="4400" dirty="0" err="1" smtClean="0"/>
              <a:t>afeitarse</a:t>
            </a:r>
            <a:endParaRPr lang="en-US" sz="4400" dirty="0" smtClean="0"/>
          </a:p>
          <a:p>
            <a:pPr>
              <a:buNone/>
            </a:pPr>
            <a:r>
              <a:rPr lang="en-US" sz="4400" dirty="0" err="1"/>
              <a:t>c</a:t>
            </a:r>
            <a:r>
              <a:rPr lang="en-US" sz="4400" dirty="0" err="1" smtClean="0"/>
              <a:t>epillarse</a:t>
            </a: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peinarse</a:t>
            </a: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7340" y="1835468"/>
            <a:ext cx="2001520" cy="158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2710" y="3768090"/>
            <a:ext cx="2813050" cy="178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7350" y="3556000"/>
            <a:ext cx="192151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29555" y="1417638"/>
            <a:ext cx="1774190" cy="200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							</a:t>
            </a:r>
            <a:r>
              <a:rPr lang="en-US" sz="4400" dirty="0" err="1" smtClean="0">
                <a:solidFill>
                  <a:srgbClr val="008000"/>
                </a:solidFill>
              </a:rPr>
              <a:t>cepillarse</a:t>
            </a:r>
            <a:endParaRPr lang="en-US" sz="44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3600" dirty="0" err="1" smtClean="0"/>
              <a:t>Yo</a:t>
            </a:r>
            <a:r>
              <a:rPr lang="en-US" sz="3600" dirty="0" smtClean="0"/>
              <a:t> me </a:t>
            </a:r>
            <a:r>
              <a:rPr lang="en-US" sz="3600" dirty="0" err="1" smtClean="0"/>
              <a:t>cepillo</a:t>
            </a:r>
            <a:r>
              <a:rPr lang="en-US" sz="3600" dirty="0" smtClean="0"/>
              <a:t>	 	</a:t>
            </a:r>
            <a:r>
              <a:rPr lang="en-US" sz="3600" dirty="0" err="1" smtClean="0"/>
              <a:t>Nosotros</a:t>
            </a:r>
            <a:r>
              <a:rPr lang="en-US" sz="3600" dirty="0" smtClean="0"/>
              <a:t> </a:t>
            </a:r>
            <a:r>
              <a:rPr lang="en-US" sz="3600" dirty="0" err="1" smtClean="0"/>
              <a:t>nos</a:t>
            </a:r>
            <a:r>
              <a:rPr lang="en-US" sz="3600" dirty="0" smtClean="0"/>
              <a:t> </a:t>
            </a:r>
            <a:r>
              <a:rPr lang="en-US" sz="3600" dirty="0" err="1" smtClean="0"/>
              <a:t>cepillamos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Tú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cepillas</a:t>
            </a:r>
            <a:r>
              <a:rPr lang="en-US" sz="3600" dirty="0" smtClean="0">
                <a:solidFill>
                  <a:srgbClr val="FF0000"/>
                </a:solidFill>
              </a:rPr>
              <a:t>		</a:t>
            </a:r>
            <a:r>
              <a:rPr lang="en-US" sz="3600" dirty="0" err="1" smtClean="0">
                <a:solidFill>
                  <a:srgbClr val="FF0000"/>
                </a:solidFill>
              </a:rPr>
              <a:t>Vosotros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cepilláis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Ella se </a:t>
            </a:r>
            <a:r>
              <a:rPr lang="en-US" sz="3600" dirty="0" err="1" smtClean="0">
                <a:solidFill>
                  <a:srgbClr val="0000FF"/>
                </a:solidFill>
              </a:rPr>
              <a:t>cepilla</a:t>
            </a:r>
            <a:r>
              <a:rPr lang="en-US" sz="3600" dirty="0" smtClean="0">
                <a:solidFill>
                  <a:srgbClr val="0000FF"/>
                </a:solidFill>
              </a:rPr>
              <a:t>		</a:t>
            </a:r>
            <a:r>
              <a:rPr lang="en-US" sz="3600" dirty="0" err="1" smtClean="0">
                <a:solidFill>
                  <a:srgbClr val="0000FF"/>
                </a:solidFill>
              </a:rPr>
              <a:t>Ellos</a:t>
            </a:r>
            <a:r>
              <a:rPr lang="en-US" sz="3600" dirty="0" smtClean="0">
                <a:solidFill>
                  <a:srgbClr val="0000FF"/>
                </a:solidFill>
              </a:rPr>
              <a:t> se </a:t>
            </a:r>
            <a:r>
              <a:rPr lang="en-US" sz="3600" dirty="0" err="1" smtClean="0">
                <a:solidFill>
                  <a:srgbClr val="0000FF"/>
                </a:solidFill>
              </a:rPr>
              <a:t>cepillan</a:t>
            </a:r>
            <a:endParaRPr lang="en-US" sz="36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600" dirty="0" err="1">
                <a:solidFill>
                  <a:srgbClr val="660066"/>
                </a:solidFill>
              </a:rPr>
              <a:t>a</a:t>
            </a:r>
            <a:r>
              <a:rPr lang="en-US" sz="3600" dirty="0" err="1" smtClean="0">
                <a:solidFill>
                  <a:srgbClr val="660066"/>
                </a:solidFill>
              </a:rPr>
              <a:t>feitarse</a:t>
            </a:r>
            <a:r>
              <a:rPr lang="en-US" sz="3600" dirty="0" smtClean="0">
                <a:solidFill>
                  <a:srgbClr val="660066"/>
                </a:solidFill>
              </a:rPr>
              <a:t>		</a:t>
            </a:r>
            <a:r>
              <a:rPr lang="en-US" sz="3600" dirty="0" err="1" smtClean="0">
                <a:solidFill>
                  <a:srgbClr val="660066"/>
                </a:solidFill>
              </a:rPr>
              <a:t>peinarse</a:t>
            </a:r>
            <a:r>
              <a:rPr lang="en-US" sz="3600" dirty="0" smtClean="0">
                <a:solidFill>
                  <a:srgbClr val="660066"/>
                </a:solidFill>
              </a:rPr>
              <a:t>		</a:t>
            </a:r>
            <a:r>
              <a:rPr lang="en-US" sz="3600" dirty="0" err="1" smtClean="0">
                <a:solidFill>
                  <a:srgbClr val="660066"/>
                </a:solidFill>
              </a:rPr>
              <a:t>secarse</a:t>
            </a:r>
            <a:endParaRPr lang="en-US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/>
              <a:t>t</a:t>
            </a:r>
            <a:r>
              <a:rPr lang="en-US" sz="4400" dirty="0" err="1" smtClean="0"/>
              <a:t>e</a:t>
            </a:r>
            <a:r>
              <a:rPr lang="en-US" sz="4400" dirty="0" smtClean="0"/>
              <a:t> </a:t>
            </a:r>
            <a:r>
              <a:rPr lang="en-US" sz="4400" dirty="0" err="1" smtClean="0"/>
              <a:t>despiertas</a:t>
            </a:r>
            <a:r>
              <a:rPr lang="en-US" sz="4400" dirty="0" smtClean="0"/>
              <a:t> </a:t>
            </a:r>
            <a:r>
              <a:rPr lang="en-US" sz="4400" dirty="0" err="1" smtClean="0"/>
              <a:t>por</a:t>
            </a:r>
            <a:r>
              <a:rPr lang="en-US" sz="4400" dirty="0" smtClean="0"/>
              <a:t> la </a:t>
            </a:r>
            <a:r>
              <a:rPr lang="en-US" sz="4400" dirty="0" err="1" smtClean="0"/>
              <a:t>mañana</a:t>
            </a:r>
            <a:r>
              <a:rPr lang="en-US" sz="4400" dirty="0" smtClean="0"/>
              <a:t>?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2377439"/>
            <a:ext cx="5293359" cy="374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me </a:t>
            </a:r>
            <a:r>
              <a:rPr lang="en-US" dirty="0" err="1" smtClean="0"/>
              <a:t>despierto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41321" r="-4132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Yo</a:t>
            </a:r>
            <a:r>
              <a:rPr lang="en-US" sz="4400" dirty="0" smtClean="0"/>
              <a:t> me </a:t>
            </a:r>
            <a:r>
              <a:rPr lang="en-US" sz="4400" dirty="0" err="1" smtClean="0"/>
              <a:t>levanto</a:t>
            </a:r>
            <a:r>
              <a:rPr lang="en-US" sz="4400" dirty="0" smtClean="0"/>
              <a:t>….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9760" y="2550160"/>
            <a:ext cx="5496560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al </a:t>
            </a:r>
            <a:r>
              <a:rPr lang="en-US" dirty="0" err="1" smtClean="0"/>
              <a:t>cuarto</a:t>
            </a:r>
            <a:r>
              <a:rPr lang="en-US" dirty="0" smtClean="0"/>
              <a:t> de </a:t>
            </a:r>
            <a:r>
              <a:rPr lang="en-US" dirty="0" err="1" smtClean="0"/>
              <a:t>baño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onde</a:t>
            </a:r>
            <a:r>
              <a:rPr lang="en-US" dirty="0" smtClean="0"/>
              <a:t> me </a:t>
            </a:r>
            <a:r>
              <a:rPr lang="en-US" dirty="0" err="1" smtClean="0"/>
              <a:t>lavo</a:t>
            </a:r>
            <a:r>
              <a:rPr lang="en-US" dirty="0" smtClean="0"/>
              <a:t> la </a:t>
            </a:r>
            <a:r>
              <a:rPr lang="en-US" dirty="0" err="1" smtClean="0"/>
              <a:t>cara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ducho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52549" r="-5254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cuál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/>
              <a:t>l</a:t>
            </a:r>
            <a:r>
              <a:rPr lang="en-US" sz="4400" dirty="0" err="1" smtClean="0"/>
              <a:t>avarse</a:t>
            </a:r>
            <a:r>
              <a:rPr lang="en-US" sz="4400" dirty="0" smtClean="0"/>
              <a:t> la </a:t>
            </a:r>
            <a:r>
              <a:rPr lang="en-US" sz="4400" dirty="0" err="1" smtClean="0"/>
              <a:t>cara</a:t>
            </a:r>
            <a:r>
              <a:rPr lang="en-US" sz="4400" dirty="0" smtClean="0"/>
              <a:t>  				 </a:t>
            </a:r>
          </a:p>
          <a:p>
            <a:pPr>
              <a:buNone/>
            </a:pPr>
            <a:r>
              <a:rPr lang="en-US" sz="4400" dirty="0" err="1"/>
              <a:t>d</a:t>
            </a:r>
            <a:r>
              <a:rPr lang="en-US" sz="4400" dirty="0" err="1" smtClean="0"/>
              <a:t>espertarse</a:t>
            </a:r>
            <a:endParaRPr lang="en-US" sz="4400" dirty="0" smtClean="0"/>
          </a:p>
          <a:p>
            <a:pPr>
              <a:buNone/>
            </a:pPr>
            <a:r>
              <a:rPr lang="en-US" sz="4400" dirty="0" err="1"/>
              <a:t>d</a:t>
            </a:r>
            <a:r>
              <a:rPr lang="en-US" sz="4400" dirty="0" err="1" smtClean="0"/>
              <a:t>ucharse</a:t>
            </a:r>
            <a:endParaRPr lang="en-US" sz="4400" dirty="0" smtClean="0"/>
          </a:p>
          <a:p>
            <a:pPr>
              <a:buNone/>
            </a:pPr>
            <a:r>
              <a:rPr lang="en-US" sz="4400" dirty="0" err="1"/>
              <a:t>l</a:t>
            </a:r>
            <a:r>
              <a:rPr lang="en-US" sz="4400" dirty="0" err="1" smtClean="0"/>
              <a:t>evantarse</a:t>
            </a:r>
            <a:endParaRPr lang="en-US" sz="4400" dirty="0" smtClean="0"/>
          </a:p>
          <a:p>
            <a:pPr>
              <a:buNone/>
            </a:pPr>
            <a:r>
              <a:rPr lang="en-US" sz="4400" dirty="0" err="1"/>
              <a:t>i</a:t>
            </a:r>
            <a:r>
              <a:rPr lang="en-US" sz="4400" dirty="0" err="1" smtClean="0"/>
              <a:t>r</a:t>
            </a:r>
            <a:r>
              <a:rPr lang="en-US" sz="4400" dirty="0" smtClean="0"/>
              <a:t>  (</a:t>
            </a:r>
            <a:r>
              <a:rPr lang="en-US" sz="4400" dirty="0" err="1" smtClean="0"/>
              <a:t>voy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6812" y="2264410"/>
            <a:ext cx="1763394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2172" y="3860800"/>
            <a:ext cx="1763394" cy="190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5805" y="2771140"/>
            <a:ext cx="188849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70206" y="1149350"/>
            <a:ext cx="2058670" cy="202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03520" y="4145280"/>
            <a:ext cx="216027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	</a:t>
            </a:r>
            <a:r>
              <a:rPr lang="en-US" sz="4800" dirty="0" smtClean="0"/>
              <a:t>		</a:t>
            </a:r>
            <a:r>
              <a:rPr lang="en-US" sz="4800" dirty="0" err="1" smtClean="0">
                <a:solidFill>
                  <a:srgbClr val="008000"/>
                </a:solidFill>
              </a:rPr>
              <a:t>lavarse</a:t>
            </a:r>
            <a:endParaRPr lang="en-US" sz="48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4400" dirty="0" err="1" smtClean="0"/>
              <a:t>yo</a:t>
            </a:r>
            <a:r>
              <a:rPr lang="en-US" sz="4400" dirty="0" smtClean="0"/>
              <a:t> me </a:t>
            </a:r>
            <a:r>
              <a:rPr lang="en-US" sz="4400" dirty="0" err="1" smtClean="0"/>
              <a:t>lavo</a:t>
            </a:r>
            <a:r>
              <a:rPr lang="en-US" sz="4400" dirty="0" smtClean="0"/>
              <a:t>	   </a:t>
            </a:r>
            <a:r>
              <a:rPr lang="en-US" sz="4400" dirty="0" err="1" smtClean="0"/>
              <a:t>nosotros</a:t>
            </a:r>
            <a:r>
              <a:rPr lang="en-US" sz="4400" dirty="0" smtClean="0"/>
              <a:t> </a:t>
            </a:r>
            <a:r>
              <a:rPr lang="en-US" sz="4400" dirty="0" err="1" smtClean="0"/>
              <a:t>nos</a:t>
            </a:r>
            <a:r>
              <a:rPr lang="en-US" sz="4400" dirty="0" smtClean="0"/>
              <a:t> </a:t>
            </a:r>
            <a:r>
              <a:rPr lang="en-US" sz="4400" dirty="0" err="1" smtClean="0"/>
              <a:t>lavamos</a:t>
            </a:r>
            <a:endParaRPr lang="en-US" sz="4400" dirty="0" smtClean="0"/>
          </a:p>
          <a:p>
            <a:pPr>
              <a:buNone/>
            </a:pPr>
            <a:r>
              <a:rPr lang="en-US" sz="4400" dirty="0" err="1">
                <a:solidFill>
                  <a:srgbClr val="FF0000"/>
                </a:solidFill>
              </a:rPr>
              <a:t>t</a:t>
            </a:r>
            <a:r>
              <a:rPr lang="en-US" sz="4400" dirty="0" err="1" smtClean="0">
                <a:solidFill>
                  <a:srgbClr val="FF0000"/>
                </a:solidFill>
              </a:rPr>
              <a:t>ú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te</a:t>
            </a:r>
            <a:r>
              <a:rPr lang="en-US" sz="4400" dirty="0" smtClean="0">
                <a:solidFill>
                  <a:srgbClr val="FF0000"/>
                </a:solidFill>
              </a:rPr>
              <a:t> lavas	   </a:t>
            </a:r>
            <a:r>
              <a:rPr lang="en-US" sz="4400" dirty="0" err="1" smtClean="0">
                <a:solidFill>
                  <a:srgbClr val="FF0000"/>
                </a:solidFill>
              </a:rPr>
              <a:t>vosotros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laváis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él</a:t>
            </a:r>
            <a:r>
              <a:rPr lang="en-US" sz="4400" dirty="0" smtClean="0">
                <a:solidFill>
                  <a:srgbClr val="0000FF"/>
                </a:solidFill>
              </a:rPr>
              <a:t> se lava			</a:t>
            </a:r>
            <a:r>
              <a:rPr lang="en-US" sz="4400" dirty="0" err="1" smtClean="0">
                <a:solidFill>
                  <a:srgbClr val="0000FF"/>
                </a:solidFill>
              </a:rPr>
              <a:t>ellas</a:t>
            </a:r>
            <a:r>
              <a:rPr lang="en-US" sz="4400" dirty="0" smtClean="0">
                <a:solidFill>
                  <a:srgbClr val="0000FF"/>
                </a:solidFill>
              </a:rPr>
              <a:t> se </a:t>
            </a:r>
            <a:r>
              <a:rPr lang="en-US" sz="4400" dirty="0" err="1" smtClean="0">
                <a:solidFill>
                  <a:srgbClr val="0000FF"/>
                </a:solidFill>
              </a:rPr>
              <a:t>lavan</a:t>
            </a:r>
            <a:endParaRPr lang="en-US" sz="4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4400" dirty="0" err="1">
                <a:solidFill>
                  <a:srgbClr val="660066"/>
                </a:solidFill>
              </a:rPr>
              <a:t>d</a:t>
            </a:r>
            <a:r>
              <a:rPr lang="en-US" sz="4400" dirty="0" err="1" smtClean="0">
                <a:solidFill>
                  <a:srgbClr val="660066"/>
                </a:solidFill>
              </a:rPr>
              <a:t>ucharse</a:t>
            </a:r>
            <a:r>
              <a:rPr lang="en-US" sz="4400" dirty="0" smtClean="0">
                <a:solidFill>
                  <a:srgbClr val="660066"/>
                </a:solidFill>
              </a:rPr>
              <a:t>	 </a:t>
            </a:r>
            <a:r>
              <a:rPr lang="en-US" sz="4400" dirty="0" err="1" smtClean="0">
                <a:solidFill>
                  <a:srgbClr val="660066"/>
                </a:solidFill>
              </a:rPr>
              <a:t>levantarse</a:t>
            </a:r>
            <a:r>
              <a:rPr lang="en-US" sz="4400" dirty="0" smtClean="0">
                <a:solidFill>
                  <a:srgbClr val="660066"/>
                </a:solidFill>
              </a:rPr>
              <a:t>	</a:t>
            </a:r>
            <a:r>
              <a:rPr lang="en-US" sz="4400" dirty="0" err="1" smtClean="0">
                <a:solidFill>
                  <a:srgbClr val="660066"/>
                </a:solidFill>
              </a:rPr>
              <a:t>despertarse</a:t>
            </a:r>
            <a:endParaRPr lang="en-US" sz="4400" dirty="0" smtClean="0">
              <a:solidFill>
                <a:srgbClr val="660066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44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201</Words>
  <Application>Microsoft Macintosh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La rutina diaria</vt:lpstr>
      <vt:lpstr>¿A qué hora….</vt:lpstr>
      <vt:lpstr>Yo me despierto a las ocho de la mañana.</vt:lpstr>
      <vt:lpstr>¿Qué haces después?</vt:lpstr>
      <vt:lpstr>y voy al cuarto de baño.</vt:lpstr>
      <vt:lpstr>donde me lavo la cara</vt:lpstr>
      <vt:lpstr>o me ducho…</vt:lpstr>
      <vt:lpstr>¿Cuál es cuál?</vt:lpstr>
      <vt:lpstr>Los verbos reflexivos</vt:lpstr>
      <vt:lpstr>y me seco.</vt:lpstr>
      <vt:lpstr>También me lavo los dientes,</vt:lpstr>
      <vt:lpstr>me afeito, </vt:lpstr>
      <vt:lpstr>y me cepillo el pelo o…</vt:lpstr>
      <vt:lpstr>me peino.</vt:lpstr>
      <vt:lpstr>¿Cuál va con cuál?</vt:lpstr>
      <vt:lpstr>Los verbos reflexivos</vt:lpstr>
    </vt:vector>
  </TitlesOfParts>
  <Company>Walt Whitman 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rutina diaria</dc:title>
  <dc:creator>Pamela Garcia</dc:creator>
  <cp:lastModifiedBy>Pamela Garcia</cp:lastModifiedBy>
  <cp:revision>1</cp:revision>
  <dcterms:created xsi:type="dcterms:W3CDTF">2015-02-10T21:44:36Z</dcterms:created>
  <dcterms:modified xsi:type="dcterms:W3CDTF">2015-02-10T21:50:49Z</dcterms:modified>
</cp:coreProperties>
</file>