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5FEF-3E3F-E84A-AFE9-3AC306C5F5D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68B1-CA4F-514E-BD74-9603FB8EB6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Tomo</a:t>
            </a:r>
            <a:r>
              <a:rPr lang="en-US" dirty="0" smtClean="0"/>
              <a:t> un </a:t>
            </a:r>
            <a:r>
              <a:rPr lang="en-US" dirty="0" err="1" smtClean="0"/>
              <a:t>baño</a:t>
            </a:r>
            <a:r>
              <a:rPr lang="en-US" dirty="0" smtClean="0"/>
              <a:t> antes de </a:t>
            </a:r>
            <a:r>
              <a:rPr lang="en-US" dirty="0" err="1" smtClean="0"/>
              <a:t>irme</a:t>
            </a:r>
            <a:r>
              <a:rPr lang="en-US" dirty="0" smtClean="0"/>
              <a:t> a la </a:t>
            </a:r>
            <a:r>
              <a:rPr lang="en-US" dirty="0" err="1" smtClean="0"/>
              <a:t>cama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6532880" cy="390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de la </a:t>
            </a:r>
            <a:r>
              <a:rPr lang="en-US" dirty="0" err="1" smtClean="0"/>
              <a:t>noche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101526" r="-10152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desnudo</a:t>
            </a:r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33533" r="-33533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pongo</a:t>
            </a:r>
            <a:r>
              <a:rPr lang="en-US" dirty="0" smtClean="0"/>
              <a:t> el </a:t>
            </a:r>
            <a:r>
              <a:rPr lang="en-US" dirty="0" err="1" smtClean="0"/>
              <a:t>pijama</a:t>
            </a:r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68144" r="-6814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con </a:t>
            </a:r>
            <a:r>
              <a:rPr lang="en-US" dirty="0" err="1" smtClean="0"/>
              <a:t>cuál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err="1"/>
              <a:t>t</a:t>
            </a:r>
            <a:r>
              <a:rPr lang="en-US" sz="4400" dirty="0" err="1" smtClean="0"/>
              <a:t>omar</a:t>
            </a:r>
            <a:r>
              <a:rPr lang="en-US" sz="4400" dirty="0" smtClean="0"/>
              <a:t> un </a:t>
            </a:r>
            <a:r>
              <a:rPr lang="en-US" sz="4400" dirty="0" err="1" smtClean="0"/>
              <a:t>baño</a:t>
            </a:r>
            <a:r>
              <a:rPr lang="en-US" sz="4400" dirty="0" smtClean="0"/>
              <a:t>   		</a:t>
            </a:r>
          </a:p>
          <a:p>
            <a:pPr>
              <a:buNone/>
            </a:pPr>
            <a:r>
              <a:rPr lang="en-US" sz="4400" dirty="0" err="1"/>
              <a:t>d</a:t>
            </a:r>
            <a:r>
              <a:rPr lang="en-US" sz="4400" dirty="0" err="1" smtClean="0"/>
              <a:t>esnudarse</a:t>
            </a:r>
            <a:endParaRPr lang="en-US" sz="4400" dirty="0" smtClean="0"/>
          </a:p>
          <a:p>
            <a:pPr>
              <a:buNone/>
            </a:pPr>
            <a:r>
              <a:rPr lang="en-US" sz="4400" dirty="0" err="1" smtClean="0"/>
              <a:t>Irse</a:t>
            </a:r>
            <a:r>
              <a:rPr lang="en-US" sz="4400" dirty="0" smtClean="0"/>
              <a:t> a la </a:t>
            </a:r>
            <a:r>
              <a:rPr lang="en-US" sz="4400" dirty="0" err="1" smtClean="0"/>
              <a:t>cama</a:t>
            </a:r>
            <a:r>
              <a:rPr lang="en-US" sz="4400" dirty="0" smtClean="0"/>
              <a:t>	</a:t>
            </a:r>
          </a:p>
          <a:p>
            <a:pPr>
              <a:buNone/>
            </a:pPr>
            <a:r>
              <a:rPr lang="en-US" sz="4400" dirty="0" err="1" smtClean="0"/>
              <a:t>ponerse</a:t>
            </a:r>
            <a:r>
              <a:rPr lang="en-US" sz="4400" dirty="0" smtClean="0"/>
              <a:t> el </a:t>
            </a:r>
            <a:r>
              <a:rPr lang="en-US" sz="4400" dirty="0" err="1" smtClean="0"/>
              <a:t>pijama</a:t>
            </a:r>
            <a:endParaRPr lang="en-US" sz="4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2561" y="1087120"/>
            <a:ext cx="2084070" cy="280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9991" y="4197350"/>
            <a:ext cx="2650490" cy="236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1428" y="4692650"/>
            <a:ext cx="225520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22951" y="1417638"/>
            <a:ext cx="327533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acuesto</a:t>
            </a:r>
            <a:r>
              <a:rPr lang="en-US" dirty="0" smtClean="0"/>
              <a:t>,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48071" r="-4807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 me </a:t>
            </a:r>
            <a:r>
              <a:rPr lang="en-US" dirty="0" err="1" smtClean="0"/>
              <a:t>duermo</a:t>
            </a:r>
            <a:r>
              <a:rPr lang="en-US" dirty="0" smtClean="0"/>
              <a:t>.  </a:t>
            </a:r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14356" r="-1435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con </a:t>
            </a:r>
            <a:r>
              <a:rPr lang="en-US" dirty="0" err="1" smtClean="0"/>
              <a:t>cuál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err="1"/>
              <a:t>a</a:t>
            </a:r>
            <a:r>
              <a:rPr lang="en-US" sz="4800" dirty="0" err="1" smtClean="0"/>
              <a:t>costarse</a:t>
            </a: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err="1" smtClean="0"/>
              <a:t>dormirse</a:t>
            </a:r>
            <a:endParaRPr lang="en-US" sz="4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5039" y="1197610"/>
            <a:ext cx="2742565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2470" y="3725863"/>
            <a:ext cx="33909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de la </a:t>
            </a:r>
            <a:r>
              <a:rPr lang="en-US" dirty="0" err="1" smtClean="0"/>
              <a:t>bota</a:t>
            </a:r>
            <a:r>
              <a:rPr lang="en-US" dirty="0" smtClean="0"/>
              <a:t> (</a:t>
            </a:r>
            <a:r>
              <a:rPr lang="en-US" dirty="0" err="1" smtClean="0"/>
              <a:t>o-ue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Me </a:t>
            </a:r>
            <a:r>
              <a:rPr lang="en-US" sz="3600" dirty="0" err="1" smtClean="0">
                <a:solidFill>
                  <a:srgbClr val="FF0000"/>
                </a:solidFill>
              </a:rPr>
              <a:t>ac</a:t>
            </a:r>
            <a:r>
              <a:rPr lang="en-US" sz="3600" dirty="0" err="1" smtClean="0"/>
              <a:t>ue</a:t>
            </a:r>
            <a:r>
              <a:rPr lang="en-US" sz="3600" dirty="0" err="1" smtClean="0">
                <a:solidFill>
                  <a:srgbClr val="FF0000"/>
                </a:solidFill>
              </a:rPr>
              <a:t>sto</a:t>
            </a:r>
            <a:r>
              <a:rPr lang="en-US" sz="3600" dirty="0" smtClean="0">
                <a:solidFill>
                  <a:srgbClr val="FF0000"/>
                </a:solidFill>
              </a:rPr>
              <a:t>					</a:t>
            </a:r>
            <a:r>
              <a:rPr lang="en-US" sz="3600" dirty="0" err="1" smtClean="0">
                <a:solidFill>
                  <a:srgbClr val="0000FF"/>
                </a:solidFill>
              </a:rPr>
              <a:t>Nos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acostamos</a:t>
            </a:r>
            <a:endParaRPr lang="en-US" sz="36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Te </a:t>
            </a:r>
            <a:r>
              <a:rPr lang="en-US" sz="3600" dirty="0" err="1" smtClean="0">
                <a:solidFill>
                  <a:srgbClr val="FF0000"/>
                </a:solidFill>
              </a:rPr>
              <a:t>ac</a:t>
            </a:r>
            <a:r>
              <a:rPr lang="en-US" sz="3600" dirty="0" err="1" smtClean="0">
                <a:solidFill>
                  <a:srgbClr val="000000"/>
                </a:solidFill>
              </a:rPr>
              <a:t>ue</a:t>
            </a:r>
            <a:r>
              <a:rPr lang="en-US" sz="3600" dirty="0" err="1" smtClean="0">
                <a:solidFill>
                  <a:srgbClr val="FF0000"/>
                </a:solidFill>
              </a:rPr>
              <a:t>stas</a:t>
            </a:r>
            <a:r>
              <a:rPr lang="en-US" sz="3600" dirty="0" smtClean="0">
                <a:solidFill>
                  <a:srgbClr val="FF0000"/>
                </a:solidFill>
              </a:rPr>
              <a:t>					</a:t>
            </a:r>
            <a:r>
              <a:rPr lang="en-US" sz="3600" dirty="0" smtClean="0">
                <a:solidFill>
                  <a:srgbClr val="0000FF"/>
                </a:solidFill>
              </a:rPr>
              <a:t>Os </a:t>
            </a:r>
            <a:r>
              <a:rPr lang="en-US" sz="3600" dirty="0" err="1" smtClean="0">
                <a:solidFill>
                  <a:srgbClr val="0000FF"/>
                </a:solidFill>
              </a:rPr>
              <a:t>acostáis</a:t>
            </a:r>
            <a:r>
              <a:rPr lang="en-US" sz="3600" dirty="0" smtClean="0">
                <a:solidFill>
                  <a:srgbClr val="0000FF"/>
                </a:solidFill>
              </a:rPr>
              <a:t>	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Se </a:t>
            </a:r>
            <a:r>
              <a:rPr lang="en-US" sz="3600" dirty="0" err="1" smtClean="0">
                <a:solidFill>
                  <a:srgbClr val="FF0000"/>
                </a:solidFill>
              </a:rPr>
              <a:t>ac</a:t>
            </a:r>
            <a:r>
              <a:rPr lang="en-US" sz="3600" dirty="0" err="1" smtClean="0">
                <a:solidFill>
                  <a:srgbClr val="000000"/>
                </a:solidFill>
              </a:rPr>
              <a:t>ue</a:t>
            </a:r>
            <a:r>
              <a:rPr lang="en-US" sz="3600" dirty="0" err="1" smtClean="0">
                <a:solidFill>
                  <a:srgbClr val="FF0000"/>
                </a:solidFill>
              </a:rPr>
              <a:t>sta</a:t>
            </a:r>
            <a:r>
              <a:rPr lang="en-US" sz="3600" dirty="0" smtClean="0">
                <a:solidFill>
                  <a:srgbClr val="FF0000"/>
                </a:solidFill>
              </a:rPr>
              <a:t>					Se </a:t>
            </a:r>
            <a:r>
              <a:rPr lang="en-US" sz="3600" dirty="0" err="1" smtClean="0">
                <a:solidFill>
                  <a:srgbClr val="FF0000"/>
                </a:solidFill>
              </a:rPr>
              <a:t>ac</a:t>
            </a:r>
            <a:r>
              <a:rPr lang="en-US" sz="3600" dirty="0" err="1" smtClean="0">
                <a:solidFill>
                  <a:srgbClr val="000000"/>
                </a:solidFill>
              </a:rPr>
              <a:t>ue</a:t>
            </a:r>
            <a:r>
              <a:rPr lang="en-US" sz="3600" dirty="0" err="1" smtClean="0">
                <a:solidFill>
                  <a:srgbClr val="FF0000"/>
                </a:solidFill>
              </a:rPr>
              <a:t>stan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Me </a:t>
            </a:r>
            <a:r>
              <a:rPr lang="en-US" sz="3600" dirty="0" err="1" smtClean="0">
                <a:solidFill>
                  <a:srgbClr val="FF0000"/>
                </a:solidFill>
              </a:rPr>
              <a:t>d</a:t>
            </a:r>
            <a:r>
              <a:rPr lang="en-US" sz="3600" dirty="0" err="1" smtClean="0"/>
              <a:t>ue</a:t>
            </a:r>
            <a:r>
              <a:rPr lang="en-US" sz="3600" dirty="0" err="1" smtClean="0">
                <a:solidFill>
                  <a:srgbClr val="FF0000"/>
                </a:solidFill>
              </a:rPr>
              <a:t>rmo</a:t>
            </a:r>
            <a:r>
              <a:rPr lang="en-US" sz="3600" dirty="0" smtClean="0">
                <a:solidFill>
                  <a:srgbClr val="FF0000"/>
                </a:solidFill>
              </a:rPr>
              <a:t>					</a:t>
            </a:r>
            <a:r>
              <a:rPr lang="en-US" sz="3600" dirty="0" err="1" smtClean="0">
                <a:solidFill>
                  <a:srgbClr val="3366FF"/>
                </a:solidFill>
              </a:rPr>
              <a:t>Nos</a:t>
            </a:r>
            <a:r>
              <a:rPr lang="en-US" sz="3600" dirty="0" smtClean="0">
                <a:solidFill>
                  <a:srgbClr val="3366FF"/>
                </a:solidFill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</a:rPr>
              <a:t>dormimos</a:t>
            </a:r>
            <a:endParaRPr lang="en-US" sz="3600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Te </a:t>
            </a:r>
            <a:r>
              <a:rPr lang="en-US" sz="3600" dirty="0" err="1" smtClean="0">
                <a:solidFill>
                  <a:srgbClr val="FF0000"/>
                </a:solidFill>
              </a:rPr>
              <a:t>d</a:t>
            </a:r>
            <a:r>
              <a:rPr lang="en-US" sz="3600" dirty="0" err="1" smtClean="0">
                <a:solidFill>
                  <a:srgbClr val="000000"/>
                </a:solidFill>
              </a:rPr>
              <a:t>ue</a:t>
            </a:r>
            <a:r>
              <a:rPr lang="en-US" sz="3600" dirty="0" err="1" smtClean="0">
                <a:solidFill>
                  <a:srgbClr val="FF0000"/>
                </a:solidFill>
              </a:rPr>
              <a:t>rmes</a:t>
            </a:r>
            <a:r>
              <a:rPr lang="en-US" sz="3600" dirty="0" smtClean="0">
                <a:solidFill>
                  <a:srgbClr val="FF0000"/>
                </a:solidFill>
              </a:rPr>
              <a:t>					</a:t>
            </a:r>
            <a:r>
              <a:rPr lang="en-US" sz="3600" dirty="0" smtClean="0">
                <a:solidFill>
                  <a:srgbClr val="3366FF"/>
                </a:solidFill>
              </a:rPr>
              <a:t>Os </a:t>
            </a:r>
            <a:r>
              <a:rPr lang="en-US" sz="3600" dirty="0" err="1" smtClean="0">
                <a:solidFill>
                  <a:srgbClr val="3366FF"/>
                </a:solidFill>
              </a:rPr>
              <a:t>dormís</a:t>
            </a:r>
            <a:endParaRPr lang="en-US" sz="3600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Se </a:t>
            </a:r>
            <a:r>
              <a:rPr lang="en-US" sz="3600" dirty="0" err="1" smtClean="0">
                <a:solidFill>
                  <a:srgbClr val="FF0000"/>
                </a:solidFill>
              </a:rPr>
              <a:t>d</a:t>
            </a:r>
            <a:r>
              <a:rPr lang="en-US" sz="3600" dirty="0" err="1" smtClean="0">
                <a:solidFill>
                  <a:srgbClr val="000000"/>
                </a:solidFill>
              </a:rPr>
              <a:t>ue</a:t>
            </a:r>
            <a:r>
              <a:rPr lang="en-US" sz="3600" dirty="0" err="1" smtClean="0">
                <a:solidFill>
                  <a:srgbClr val="FF0000"/>
                </a:solidFill>
              </a:rPr>
              <a:t>rme</a:t>
            </a:r>
            <a:r>
              <a:rPr lang="en-US" sz="3600" dirty="0" smtClean="0">
                <a:solidFill>
                  <a:srgbClr val="FF0000"/>
                </a:solidFill>
              </a:rPr>
              <a:t>					Se </a:t>
            </a:r>
            <a:r>
              <a:rPr lang="en-US" sz="3600" dirty="0" err="1" smtClean="0">
                <a:solidFill>
                  <a:srgbClr val="FF0000"/>
                </a:solidFill>
              </a:rPr>
              <a:t>d</a:t>
            </a:r>
            <a:r>
              <a:rPr lang="en-US" sz="3600" dirty="0" err="1" smtClean="0">
                <a:solidFill>
                  <a:srgbClr val="000000"/>
                </a:solidFill>
              </a:rPr>
              <a:t>ue</a:t>
            </a:r>
            <a:r>
              <a:rPr lang="en-US" sz="3600" dirty="0" err="1" smtClean="0">
                <a:solidFill>
                  <a:srgbClr val="FF0000"/>
                </a:solidFill>
              </a:rPr>
              <a:t>rmen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</Words>
  <Application>Microsoft Macintosh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Tomo un baño antes de irme a la cama.</vt:lpstr>
      <vt:lpstr>A las diez de la noche…</vt:lpstr>
      <vt:lpstr>me desnudo,</vt:lpstr>
      <vt:lpstr>me pongo el pijama,</vt:lpstr>
      <vt:lpstr>¿Cuál va con cuál? </vt:lpstr>
      <vt:lpstr>me acuesto, </vt:lpstr>
      <vt:lpstr>y me duermo.  Hasta mañana.</vt:lpstr>
      <vt:lpstr>¿Cuál va con cuál?</vt:lpstr>
      <vt:lpstr>Los verbos de la bota (o-ue)</vt:lpstr>
    </vt:vector>
  </TitlesOfParts>
  <Company>Walt Whitman 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Tomo un baño antes de irme a la cama.</dc:title>
  <dc:creator>Pamela Garcia</dc:creator>
  <cp:lastModifiedBy>Pamela Garcia</cp:lastModifiedBy>
  <cp:revision>1</cp:revision>
  <dcterms:created xsi:type="dcterms:W3CDTF">2015-02-10T21:56:24Z</dcterms:created>
  <dcterms:modified xsi:type="dcterms:W3CDTF">2015-02-10T21:58:55Z</dcterms:modified>
</cp:coreProperties>
</file>