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653C-5343-CC49-8F5E-0102FFA697CD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28A5-3E42-774E-9191-CB9A66AD2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/>
              <a:t>bailar</a:t>
            </a:r>
            <a:r>
              <a:rPr lang="en-US" sz="4400" dirty="0" smtClean="0"/>
              <a:t>					</a:t>
            </a:r>
            <a:r>
              <a:rPr lang="en-US" sz="4400" dirty="0" err="1" smtClean="0"/>
              <a:t>o</a:t>
            </a:r>
            <a:r>
              <a:rPr lang="en-US" sz="4400" dirty="0" smtClean="0"/>
              <a:t>                </a:t>
            </a:r>
            <a:r>
              <a:rPr lang="en-US" sz="4400" dirty="0" err="1" smtClean="0"/>
              <a:t>nadar</a:t>
            </a:r>
            <a:r>
              <a:rPr lang="en-US" sz="4400" dirty="0" smtClean="0"/>
              <a:t>?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492" y="305334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114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</a:t>
            </a:r>
            <a:r>
              <a:rPr lang="en-US" sz="4400" dirty="0" err="1" smtClean="0"/>
              <a:t>trabajar</a:t>
            </a:r>
            <a:r>
              <a:rPr lang="en-US" sz="4400" dirty="0" smtClean="0"/>
              <a:t> en el </a:t>
            </a:r>
            <a:r>
              <a:rPr lang="en-US" sz="4400" dirty="0" err="1" smtClean="0"/>
              <a:t>jardín</a:t>
            </a:r>
            <a:r>
              <a:rPr lang="en-US" sz="4400" dirty="0" smtClean="0"/>
              <a:t>    </a:t>
            </a:r>
            <a:r>
              <a:rPr lang="en-US" sz="4400" dirty="0" err="1" smtClean="0"/>
              <a:t>o</a:t>
            </a:r>
            <a:r>
              <a:rPr lang="en-US" sz="4400" dirty="0" smtClean="0"/>
              <a:t>    </a:t>
            </a:r>
            <a:r>
              <a:rPr lang="en-US" sz="4400" dirty="0" err="1" smtClean="0"/>
              <a:t>cocinar</a:t>
            </a:r>
            <a:r>
              <a:rPr lang="en-US" sz="4400" dirty="0" smtClean="0"/>
              <a:t>?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843" y="2811463"/>
            <a:ext cx="2730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6036" y="2811463"/>
            <a:ext cx="2962846" cy="29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comer              </a:t>
            </a:r>
            <a:r>
              <a:rPr lang="en-US" sz="4400" dirty="0" err="1" smtClean="0"/>
              <a:t>o</a:t>
            </a:r>
            <a:r>
              <a:rPr lang="en-US" sz="4400" dirty="0" smtClean="0"/>
              <a:t>                </a:t>
            </a:r>
            <a:r>
              <a:rPr lang="en-US" sz="4400" dirty="0" err="1" smtClean="0"/>
              <a:t>beber</a:t>
            </a:r>
            <a:r>
              <a:rPr lang="en-US" sz="4400" dirty="0" smtClean="0"/>
              <a:t>?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514" y="2768237"/>
            <a:ext cx="3196324" cy="31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2694847"/>
            <a:ext cx="1841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/>
              <a:t>jugar</a:t>
            </a:r>
            <a:r>
              <a:rPr lang="en-US" sz="4400" dirty="0" smtClean="0"/>
              <a:t> al </a:t>
            </a:r>
            <a:r>
              <a:rPr lang="en-US" sz="4400" dirty="0" err="1" smtClean="0"/>
              <a:t>ajedrez</a:t>
            </a:r>
            <a:r>
              <a:rPr lang="en-US" sz="4400" dirty="0" smtClean="0"/>
              <a:t>      </a:t>
            </a:r>
            <a:r>
              <a:rPr lang="en-US" sz="4400" dirty="0" err="1" smtClean="0"/>
              <a:t>o</a:t>
            </a:r>
            <a:r>
              <a:rPr lang="en-US" sz="4400" dirty="0" smtClean="0"/>
              <a:t>      </a:t>
            </a:r>
            <a:r>
              <a:rPr lang="en-US" sz="4400" dirty="0" err="1" smtClean="0"/>
              <a:t>pintar</a:t>
            </a:r>
            <a:r>
              <a:rPr lang="en-US" sz="4400" dirty="0" smtClean="0"/>
              <a:t>?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590" y="320734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756" y="3012357"/>
            <a:ext cx="3111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actividades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leer								</a:t>
            </a:r>
            <a:r>
              <a:rPr lang="en-US" dirty="0" err="1" smtClean="0"/>
              <a:t>mirar</a:t>
            </a:r>
            <a:r>
              <a:rPr lang="en-US" dirty="0" smtClean="0"/>
              <a:t> la </a:t>
            </a:r>
            <a:r>
              <a:rPr lang="en-US" dirty="0" err="1" smtClean="0"/>
              <a:t>televisión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practicar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r>
              <a:rPr lang="en-US" dirty="0" smtClean="0"/>
              <a:t>			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hablar</a:t>
            </a:r>
            <a:r>
              <a:rPr lang="en-US" dirty="0" smtClean="0"/>
              <a:t> con los amigos		</a:t>
            </a:r>
            <a:r>
              <a:rPr lang="en-US" dirty="0" err="1" smtClean="0"/>
              <a:t>pasear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escuchar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				</a:t>
            </a:r>
            <a:r>
              <a:rPr lang="en-US" dirty="0" err="1" smtClean="0"/>
              <a:t>tocar</a:t>
            </a:r>
            <a:r>
              <a:rPr lang="en-US" dirty="0" smtClean="0"/>
              <a:t> un </a:t>
            </a:r>
            <a:r>
              <a:rPr lang="en-US" dirty="0" err="1" smtClean="0"/>
              <a:t>instrumento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crucigramas</a:t>
            </a:r>
            <a:r>
              <a:rPr lang="en-US" dirty="0" smtClean="0"/>
              <a:t>			</a:t>
            </a:r>
            <a:r>
              <a:rPr lang="en-US" dirty="0" err="1" smtClean="0"/>
              <a:t>sacar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correr</a:t>
            </a:r>
            <a:r>
              <a:rPr lang="en-US" dirty="0" smtClean="0"/>
              <a:t>							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ejercicios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viajar</a:t>
            </a:r>
            <a:r>
              <a:rPr lang="en-US" dirty="0" smtClean="0"/>
              <a:t>								</a:t>
            </a:r>
            <a:r>
              <a:rPr lang="en-US" dirty="0" err="1" smtClean="0"/>
              <a:t>visitar</a:t>
            </a:r>
            <a:r>
              <a:rPr lang="en-US" dirty="0" smtClean="0"/>
              <a:t> la </a:t>
            </a:r>
            <a:r>
              <a:rPr lang="en-US" dirty="0" err="1" smtClean="0"/>
              <a:t>familia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					</a:t>
            </a:r>
            <a:r>
              <a:rPr lang="en-US" dirty="0" err="1" smtClean="0"/>
              <a:t>visitar</a:t>
            </a:r>
            <a:r>
              <a:rPr lang="en-US" dirty="0" smtClean="0"/>
              <a:t> un </a:t>
            </a:r>
            <a:r>
              <a:rPr lang="en-US" dirty="0" err="1" smtClean="0"/>
              <a:t>museo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/>
              <a:t>bailar</a:t>
            </a:r>
            <a:r>
              <a:rPr lang="en-US" sz="4000" dirty="0" smtClean="0"/>
              <a:t>									</a:t>
            </a:r>
            <a:r>
              <a:rPr lang="en-US" sz="4000" dirty="0" err="1" smtClean="0"/>
              <a:t>nadar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trabajar</a:t>
            </a:r>
            <a:r>
              <a:rPr lang="en-US" sz="4000" dirty="0" smtClean="0"/>
              <a:t> en el </a:t>
            </a:r>
            <a:r>
              <a:rPr lang="en-US" sz="4000" dirty="0" err="1" smtClean="0"/>
              <a:t>jardín</a:t>
            </a:r>
            <a:r>
              <a:rPr lang="en-US" sz="4000" dirty="0" smtClean="0"/>
              <a:t>			</a:t>
            </a:r>
            <a:r>
              <a:rPr lang="en-US" sz="4000" dirty="0" err="1" smtClean="0"/>
              <a:t>cocinar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comer									</a:t>
            </a:r>
            <a:r>
              <a:rPr lang="en-US" sz="4000" dirty="0" err="1" smtClean="0"/>
              <a:t>beber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jugar</a:t>
            </a:r>
            <a:r>
              <a:rPr lang="en-US" sz="4000" dirty="0" smtClean="0"/>
              <a:t> al </a:t>
            </a:r>
            <a:r>
              <a:rPr lang="en-US" sz="4000" dirty="0" err="1" smtClean="0"/>
              <a:t>ajedrez</a:t>
            </a:r>
            <a:r>
              <a:rPr lang="en-US" sz="4000" dirty="0" smtClean="0"/>
              <a:t>					</a:t>
            </a:r>
            <a:r>
              <a:rPr lang="en-US" sz="4000" dirty="0" err="1" smtClean="0"/>
              <a:t>pintar</a:t>
            </a:r>
            <a:r>
              <a:rPr lang="en-US" sz="4000" dirty="0" smtClean="0"/>
              <a:t>			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err="1" smtClean="0"/>
              <a:t>estamos</a:t>
            </a:r>
            <a:r>
              <a:rPr lang="en-US" sz="3600" dirty="0" smtClean="0"/>
              <a:t> en el </a:t>
            </a:r>
            <a:r>
              <a:rPr lang="en-US" sz="3600" dirty="0" err="1" smtClean="0"/>
              <a:t>verano</a:t>
            </a:r>
            <a:r>
              <a:rPr lang="en-US" sz="3600" dirty="0" smtClean="0"/>
              <a:t>, la primavera, el </a:t>
            </a:r>
            <a:r>
              <a:rPr lang="en-US" sz="3600" dirty="0" err="1" smtClean="0"/>
              <a:t>otoño</a:t>
            </a:r>
            <a:r>
              <a:rPr lang="en-US" sz="3600" dirty="0" smtClean="0"/>
              <a:t>, el </a:t>
            </a:r>
            <a:r>
              <a:rPr lang="en-US" sz="3600" dirty="0" err="1" smtClean="0"/>
              <a:t>invierno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err="1" smtClean="0"/>
              <a:t>hace</a:t>
            </a:r>
            <a:r>
              <a:rPr lang="en-US" sz="3600" dirty="0" smtClean="0"/>
              <a:t> </a:t>
            </a:r>
            <a:r>
              <a:rPr lang="en-US" sz="3600" dirty="0" err="1" smtClean="0"/>
              <a:t>calor</a:t>
            </a:r>
            <a:r>
              <a:rPr lang="en-US" sz="3600" dirty="0" smtClean="0"/>
              <a:t>, </a:t>
            </a:r>
            <a:r>
              <a:rPr lang="en-US" sz="3600" dirty="0" err="1" smtClean="0"/>
              <a:t>hace</a:t>
            </a:r>
            <a:r>
              <a:rPr lang="en-US" sz="3600" dirty="0" smtClean="0"/>
              <a:t> </a:t>
            </a:r>
            <a:r>
              <a:rPr lang="en-US" sz="3600" dirty="0" err="1" smtClean="0"/>
              <a:t>frío</a:t>
            </a:r>
            <a:r>
              <a:rPr lang="en-US" sz="3600" dirty="0" smtClean="0"/>
              <a:t>, </a:t>
            </a:r>
            <a:r>
              <a:rPr lang="en-US" sz="3600" dirty="0" err="1" smtClean="0"/>
              <a:t>hace</a:t>
            </a:r>
            <a:r>
              <a:rPr lang="en-US" sz="3600" dirty="0" smtClean="0"/>
              <a:t> fresco, </a:t>
            </a:r>
            <a:r>
              <a:rPr lang="en-US" sz="3600" dirty="0" err="1" smtClean="0"/>
              <a:t>llueve</a:t>
            </a:r>
            <a:r>
              <a:rPr lang="en-US" sz="3600" dirty="0" smtClean="0"/>
              <a:t>, </a:t>
            </a:r>
            <a:r>
              <a:rPr lang="en-US" sz="3600" dirty="0" err="1" smtClean="0"/>
              <a:t>nieva</a:t>
            </a:r>
            <a:r>
              <a:rPr lang="en-US" sz="3600" dirty="0" smtClean="0"/>
              <a:t>, </a:t>
            </a:r>
            <a:r>
              <a:rPr lang="en-US" sz="3600" dirty="0" err="1" smtClean="0"/>
              <a:t>hace</a:t>
            </a:r>
            <a:r>
              <a:rPr lang="en-US" sz="3600" dirty="0" smtClean="0"/>
              <a:t> </a:t>
            </a:r>
            <a:r>
              <a:rPr lang="en-US" sz="3600" dirty="0" err="1" smtClean="0"/>
              <a:t>viento</a:t>
            </a:r>
            <a:r>
              <a:rPr lang="en-US" sz="3600" dirty="0" smtClean="0"/>
              <a:t>, </a:t>
            </a:r>
            <a:r>
              <a:rPr lang="en-US" sz="3600" dirty="0" err="1" smtClean="0"/>
              <a:t>hace</a:t>
            </a:r>
            <a:r>
              <a:rPr lang="en-US" sz="3600" dirty="0" smtClean="0"/>
              <a:t> </a:t>
            </a:r>
            <a:r>
              <a:rPr lang="en-US" sz="3600" dirty="0" err="1" smtClean="0"/>
              <a:t>buen</a:t>
            </a:r>
            <a:r>
              <a:rPr lang="en-US" sz="3600" dirty="0" smtClean="0"/>
              <a:t> </a:t>
            </a:r>
            <a:r>
              <a:rPr lang="en-US" sz="3600" dirty="0" err="1" smtClean="0"/>
              <a:t>tiempo</a:t>
            </a:r>
            <a:r>
              <a:rPr lang="en-US" sz="3600" dirty="0" smtClean="0"/>
              <a:t>, </a:t>
            </a:r>
            <a:r>
              <a:rPr lang="en-US" sz="3600" dirty="0" err="1" smtClean="0"/>
              <a:t>hace</a:t>
            </a:r>
            <a:r>
              <a:rPr lang="en-US" sz="3600" dirty="0" smtClean="0"/>
              <a:t> mal </a:t>
            </a:r>
            <a:r>
              <a:rPr lang="en-US" sz="3600" dirty="0" err="1" smtClean="0"/>
              <a:t>tiempo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err="1" smtClean="0"/>
              <a:t>Estamos</a:t>
            </a:r>
            <a:r>
              <a:rPr lang="en-US" sz="3600" dirty="0" smtClean="0"/>
              <a:t> en </a:t>
            </a:r>
            <a:r>
              <a:rPr lang="en-US" sz="3600" dirty="0" err="1" smtClean="0"/>
              <a:t>enero</a:t>
            </a:r>
            <a:r>
              <a:rPr lang="en-US" sz="3600" dirty="0" smtClean="0"/>
              <a:t>, en </a:t>
            </a:r>
            <a:r>
              <a:rPr lang="en-US" sz="3600" dirty="0" err="1" smtClean="0"/>
              <a:t>febrero</a:t>
            </a:r>
            <a:r>
              <a:rPr lang="en-US" sz="3600" dirty="0" smtClean="0"/>
              <a:t>, en </a:t>
            </a:r>
            <a:r>
              <a:rPr lang="en-US" sz="3600" dirty="0" err="1" smtClean="0"/>
              <a:t>marzo</a:t>
            </a:r>
            <a:r>
              <a:rPr lang="en-US" sz="3600" dirty="0" smtClean="0"/>
              <a:t>, en </a:t>
            </a:r>
            <a:r>
              <a:rPr lang="en-US" sz="3600" dirty="0" err="1" smtClean="0"/>
              <a:t>abril</a:t>
            </a:r>
            <a:r>
              <a:rPr lang="en-US" sz="3600" dirty="0" smtClean="0"/>
              <a:t>, en mayo, en </a:t>
            </a:r>
            <a:r>
              <a:rPr lang="en-US" sz="3600" dirty="0" err="1" smtClean="0"/>
              <a:t>junio</a:t>
            </a:r>
            <a:r>
              <a:rPr lang="en-US" sz="3600" dirty="0" smtClean="0"/>
              <a:t>, en </a:t>
            </a:r>
            <a:r>
              <a:rPr lang="en-US" sz="3600" dirty="0" err="1" smtClean="0"/>
              <a:t>julio</a:t>
            </a:r>
            <a:r>
              <a:rPr lang="en-US" sz="3600" dirty="0" smtClean="0"/>
              <a:t>, en </a:t>
            </a:r>
            <a:r>
              <a:rPr lang="en-US" sz="3600" dirty="0" err="1" smtClean="0"/>
              <a:t>agosto</a:t>
            </a:r>
            <a:r>
              <a:rPr lang="en-US" sz="3600" dirty="0" smtClean="0"/>
              <a:t>, en </a:t>
            </a:r>
            <a:r>
              <a:rPr lang="en-US" sz="3600" dirty="0" err="1" smtClean="0"/>
              <a:t>septiembre</a:t>
            </a:r>
            <a:r>
              <a:rPr lang="en-US" sz="3600" dirty="0" smtClean="0"/>
              <a:t>, en </a:t>
            </a:r>
            <a:r>
              <a:rPr lang="en-US" sz="3600" dirty="0" err="1" smtClean="0"/>
              <a:t>octubre</a:t>
            </a:r>
            <a:r>
              <a:rPr lang="en-US" sz="3600" dirty="0" smtClean="0"/>
              <a:t>, en </a:t>
            </a:r>
            <a:r>
              <a:rPr lang="en-US" sz="3600" dirty="0" err="1" smtClean="0"/>
              <a:t>noviembre</a:t>
            </a:r>
            <a:r>
              <a:rPr lang="en-US" sz="3600" dirty="0" smtClean="0"/>
              <a:t>, en </a:t>
            </a:r>
            <a:r>
              <a:rPr lang="en-US" sz="3600" dirty="0" err="1" smtClean="0"/>
              <a:t>diciembre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Cuales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encantan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gustan</a:t>
            </a:r>
            <a:r>
              <a:rPr lang="en-US" sz="3600" dirty="0" smtClean="0"/>
              <a:t> </a:t>
            </a:r>
            <a:r>
              <a:rPr lang="en-US" sz="3600" dirty="0" err="1" smtClean="0"/>
              <a:t>menos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</a:t>
            </a:r>
            <a:r>
              <a:rPr lang="en-US" sz="3600" dirty="0" err="1" smtClean="0"/>
              <a:t>haces</a:t>
            </a:r>
            <a:r>
              <a:rPr lang="en-US" sz="3600" dirty="0" smtClean="0"/>
              <a:t> </a:t>
            </a:r>
            <a:r>
              <a:rPr lang="en-US" sz="3600" dirty="0" err="1" smtClean="0"/>
              <a:t>bien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</a:t>
            </a:r>
            <a:r>
              <a:rPr lang="en-US" sz="3600" dirty="0" err="1" smtClean="0"/>
              <a:t>haces</a:t>
            </a:r>
            <a:r>
              <a:rPr lang="en-US" sz="3600" dirty="0" smtClean="0"/>
              <a:t> mal?</a:t>
            </a:r>
          </a:p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</a:t>
            </a:r>
            <a:r>
              <a:rPr lang="en-US" sz="3600" dirty="0" err="1" smtClean="0"/>
              <a:t>haces</a:t>
            </a:r>
            <a:r>
              <a:rPr lang="en-US" sz="3600" dirty="0" smtClean="0"/>
              <a:t> mucho?</a:t>
            </a:r>
          </a:p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</a:t>
            </a:r>
            <a:r>
              <a:rPr lang="en-US" sz="3600" dirty="0" err="1" smtClean="0"/>
              <a:t>haces</a:t>
            </a:r>
            <a:r>
              <a:rPr lang="en-US" sz="3600" dirty="0" smtClean="0"/>
              <a:t> </a:t>
            </a:r>
            <a:r>
              <a:rPr lang="en-US" sz="3600" dirty="0" err="1" smtClean="0"/>
              <a:t>poco</a:t>
            </a:r>
            <a:r>
              <a:rPr lang="en-US" sz="3600" dirty="0" smtClean="0"/>
              <a:t>?</a:t>
            </a:r>
          </a:p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son </a:t>
            </a:r>
            <a:r>
              <a:rPr lang="en-US" sz="3600" dirty="0" err="1" smtClean="0"/>
              <a:t>baratas</a:t>
            </a:r>
            <a:r>
              <a:rPr lang="en-US" sz="3600" dirty="0" smtClean="0"/>
              <a:t> (</a:t>
            </a:r>
            <a:r>
              <a:rPr lang="en-US" sz="3600" dirty="0" err="1" smtClean="0"/>
              <a:t>poco</a:t>
            </a:r>
            <a:r>
              <a:rPr lang="en-US" sz="3600" dirty="0" smtClean="0"/>
              <a:t> $$$)?</a:t>
            </a:r>
          </a:p>
          <a:p>
            <a:pPr>
              <a:buNone/>
            </a:pPr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</a:t>
            </a:r>
            <a:r>
              <a:rPr lang="en-US" sz="3600" dirty="0" err="1" smtClean="0"/>
              <a:t>actividades</a:t>
            </a:r>
            <a:r>
              <a:rPr lang="en-US" sz="3600" dirty="0" smtClean="0"/>
              <a:t> son </a:t>
            </a:r>
            <a:r>
              <a:rPr lang="en-US" sz="3600" dirty="0" err="1" smtClean="0"/>
              <a:t>caras</a:t>
            </a:r>
            <a:r>
              <a:rPr lang="en-US" sz="3600" dirty="0" smtClean="0"/>
              <a:t> (mucho $$$)?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318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¿Qué te gusta más…</vt:lpstr>
      <vt:lpstr>¿Qué te gusta más…</vt:lpstr>
      <vt:lpstr>¿Qué te gusta más…</vt:lpstr>
      <vt:lpstr>¿Qué te gusta más…</vt:lpstr>
      <vt:lpstr>Las actividades</vt:lpstr>
      <vt:lpstr>Más actividades</vt:lpstr>
      <vt:lpstr>¿Qué te gusta hacer cuando…</vt:lpstr>
      <vt:lpstr> Más preguntas </vt:lpstr>
    </vt:vector>
  </TitlesOfParts>
  <Company>Walt Whitman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te gusta más…</dc:title>
  <dc:creator>Pamela Garcia</dc:creator>
  <cp:lastModifiedBy>Pamela Garcia</cp:lastModifiedBy>
  <cp:revision>1</cp:revision>
  <dcterms:created xsi:type="dcterms:W3CDTF">2014-10-01T15:46:41Z</dcterms:created>
  <dcterms:modified xsi:type="dcterms:W3CDTF">2014-10-01T15:49:41Z</dcterms:modified>
</cp:coreProperties>
</file>