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 id="2147483682" r:id="rId3"/>
    <p:sldMasterId id="2147483690" r:id="rId4"/>
    <p:sldMasterId id="2147483698" r:id="rId5"/>
    <p:sldMasterId id="2147483706" r:id="rId6"/>
  </p:sldMasterIdLst>
  <p:notesMasterIdLst>
    <p:notesMasterId r:id="rId22"/>
  </p:notesMasterIdLst>
  <p:handoutMasterIdLst>
    <p:handoutMasterId r:id="rId23"/>
  </p:handoutMasterIdLst>
  <p:sldIdLst>
    <p:sldId id="471" r:id="rId7"/>
    <p:sldId id="517" r:id="rId8"/>
    <p:sldId id="549" r:id="rId9"/>
    <p:sldId id="548" r:id="rId10"/>
    <p:sldId id="543" r:id="rId11"/>
    <p:sldId id="519" r:id="rId12"/>
    <p:sldId id="547" r:id="rId13"/>
    <p:sldId id="544" r:id="rId14"/>
    <p:sldId id="554" r:id="rId15"/>
    <p:sldId id="555" r:id="rId16"/>
    <p:sldId id="545" r:id="rId17"/>
    <p:sldId id="546" r:id="rId18"/>
    <p:sldId id="552" r:id="rId19"/>
    <p:sldId id="531" r:id="rId20"/>
    <p:sldId id="553"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99" userDrawn="1">
          <p15:clr>
            <a:srgbClr val="A4A3A4"/>
          </p15:clr>
        </p15:guide>
        <p15:guide id="2" pos="2160"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5D0"/>
    <a:srgbClr val="85C6EB"/>
    <a:srgbClr val="A5E0EB"/>
    <a:srgbClr val="2F9BE3"/>
    <a:srgbClr val="37416C"/>
    <a:srgbClr val="4E5C9A"/>
    <a:srgbClr val="5A69B0"/>
    <a:srgbClr val="2C2E6F"/>
    <a:srgbClr val="0000A1"/>
    <a:srgbClr val="00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2662" autoAdjust="0"/>
  </p:normalViewPr>
  <p:slideViewPr>
    <p:cSldViewPr snapToGrid="0">
      <p:cViewPr>
        <p:scale>
          <a:sx n="100" d="100"/>
          <a:sy n="100" d="100"/>
        </p:scale>
        <p:origin x="-1368" y="-80"/>
      </p:cViewPr>
      <p:guideLst>
        <p:guide orient="horz" pos="4129"/>
        <p:guide pos="524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2808" y="-112"/>
      </p:cViewPr>
      <p:guideLst>
        <p:guide orient="horz" pos="2994"/>
        <p:guide orient="horz" pos="3024"/>
        <p:guide pos="225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a:noFill/>
          </a:ln>
          <a:effectLst/>
          <a:extLst/>
        </p:spPr>
        <p:txBody>
          <a:bodyPr vert="horz" wrap="square" lIns="96293" tIns="48146" rIns="96293" bIns="48146"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4143587" y="0"/>
            <a:ext cx="3169920" cy="480060"/>
          </a:xfrm>
          <a:prstGeom prst="rect">
            <a:avLst/>
          </a:prstGeom>
          <a:noFill/>
          <a:ln>
            <a:noFill/>
          </a:ln>
          <a:effectLst/>
          <a:extLst/>
        </p:spPr>
        <p:txBody>
          <a:bodyPr vert="horz" wrap="square" lIns="96293" tIns="48146" rIns="96293" bIns="48146" numCol="1" anchor="t" anchorCtr="0" compatLnSpc="1">
            <a:prstTxWarp prst="textNoShape">
              <a:avLst/>
            </a:prstTxWarp>
          </a:bodyPr>
          <a:lstStyle>
            <a:lvl1pPr algn="r">
              <a:defRPr sz="120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9119473"/>
            <a:ext cx="3169920" cy="480060"/>
          </a:xfrm>
          <a:prstGeom prst="rect">
            <a:avLst/>
          </a:prstGeom>
          <a:noFill/>
          <a:ln>
            <a:noFill/>
          </a:ln>
          <a:effectLst/>
          <a:extLst/>
        </p:spPr>
        <p:txBody>
          <a:bodyPr vert="horz" wrap="square" lIns="96293" tIns="48146" rIns="96293" bIns="48146" numCol="1" anchor="b" anchorCtr="0" compatLnSpc="1">
            <a:prstTxWarp prst="textNoShape">
              <a:avLst/>
            </a:prstTxWarp>
          </a:bodyPr>
          <a:lstStyle>
            <a:lvl1pPr>
              <a:defRPr sz="120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4143587" y="9119473"/>
            <a:ext cx="3169920" cy="480060"/>
          </a:xfrm>
          <a:prstGeom prst="rect">
            <a:avLst/>
          </a:prstGeom>
          <a:noFill/>
          <a:ln>
            <a:noFill/>
          </a:ln>
          <a:effectLst/>
          <a:extLst/>
        </p:spPr>
        <p:txBody>
          <a:bodyPr vert="horz" wrap="square" lIns="96293" tIns="48146" rIns="96293" bIns="48146" numCol="1" anchor="b" anchorCtr="0" compatLnSpc="1">
            <a:prstTxWarp prst="textNoShape">
              <a:avLst/>
            </a:prstTxWarp>
          </a:bodyPr>
          <a:lstStyle>
            <a:lvl1pPr algn="r">
              <a:defRPr sz="1200"/>
            </a:lvl1pPr>
          </a:lstStyle>
          <a:p>
            <a:fld id="{9A859DFD-5980-4EC6-905E-600514D1ECE5}" type="slidenum">
              <a:rPr lang="en-US"/>
              <a:pPr/>
              <a:t>‹#›</a:t>
            </a:fld>
            <a:endParaRPr lang="en-US" dirty="0"/>
          </a:p>
        </p:txBody>
      </p:sp>
    </p:spTree>
    <p:extLst>
      <p:ext uri="{BB962C8B-B14F-4D97-AF65-F5344CB8AC3E}">
        <p14:creationId xmlns:p14="http://schemas.microsoft.com/office/powerpoint/2010/main" val="341371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169920" cy="480060"/>
          </a:xfrm>
          <a:prstGeom prst="rect">
            <a:avLst/>
          </a:prstGeom>
          <a:noFill/>
          <a:ln>
            <a:noFill/>
          </a:ln>
          <a:effectLst/>
          <a:extLst/>
        </p:spPr>
        <p:txBody>
          <a:bodyPr vert="horz" wrap="square" lIns="96293" tIns="48146" rIns="96293" bIns="48146" numCol="1" anchor="t" anchorCtr="0" compatLnSpc="1">
            <a:prstTxWarp prst="textNoShape">
              <a:avLst/>
            </a:prstTxWarp>
          </a:bodyPr>
          <a:lstStyle>
            <a:lvl1pPr>
              <a:defRPr sz="1200">
                <a:latin typeface="Arial" charset="0"/>
              </a:defRPr>
            </a:lvl1pPr>
          </a:lstStyle>
          <a:p>
            <a:pPr>
              <a:defRPr/>
            </a:pPr>
            <a:endParaRPr lang="en-US" dirty="0"/>
          </a:p>
        </p:txBody>
      </p:sp>
      <p:sp>
        <p:nvSpPr>
          <p:cNvPr id="110595" name="Rectangle 3"/>
          <p:cNvSpPr>
            <a:spLocks noGrp="1" noChangeArrowheads="1"/>
          </p:cNvSpPr>
          <p:nvPr>
            <p:ph type="dt" idx="1"/>
          </p:nvPr>
        </p:nvSpPr>
        <p:spPr bwMode="auto">
          <a:xfrm>
            <a:off x="4143587" y="0"/>
            <a:ext cx="3169920" cy="480060"/>
          </a:xfrm>
          <a:prstGeom prst="rect">
            <a:avLst/>
          </a:prstGeom>
          <a:noFill/>
          <a:ln>
            <a:noFill/>
          </a:ln>
          <a:effectLst/>
          <a:extLst/>
        </p:spPr>
        <p:txBody>
          <a:bodyPr vert="horz" wrap="square" lIns="96293" tIns="48146" rIns="96293" bIns="48146" numCol="1" anchor="t" anchorCtr="0" compatLnSpc="1">
            <a:prstTxWarp prst="textNoShape">
              <a:avLst/>
            </a:prstTxWarp>
          </a:bodyPr>
          <a:lstStyle>
            <a:lvl1pPr algn="r">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731520" y="4560571"/>
            <a:ext cx="5852160" cy="4320540"/>
          </a:xfrm>
          <a:prstGeom prst="rect">
            <a:avLst/>
          </a:prstGeom>
          <a:noFill/>
          <a:ln>
            <a:noFill/>
          </a:ln>
          <a:effectLst/>
          <a:extLst/>
        </p:spPr>
        <p:txBody>
          <a:bodyPr vert="horz" wrap="square" lIns="96293" tIns="48146" rIns="96293" bIns="48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0" y="9119473"/>
            <a:ext cx="3169920" cy="480060"/>
          </a:xfrm>
          <a:prstGeom prst="rect">
            <a:avLst/>
          </a:prstGeom>
          <a:noFill/>
          <a:ln>
            <a:noFill/>
          </a:ln>
          <a:effectLst/>
          <a:extLst/>
        </p:spPr>
        <p:txBody>
          <a:bodyPr vert="horz" wrap="square" lIns="96293" tIns="48146" rIns="96293" bIns="48146" numCol="1" anchor="b" anchorCtr="0" compatLnSpc="1">
            <a:prstTxWarp prst="textNoShape">
              <a:avLst/>
            </a:prstTxWarp>
          </a:bodyPr>
          <a:lstStyle>
            <a:lvl1pPr>
              <a:defRPr sz="1200">
                <a:latin typeface="Arial" charset="0"/>
              </a:defRPr>
            </a:lvl1pPr>
          </a:lstStyle>
          <a:p>
            <a:pPr>
              <a:defRPr/>
            </a:pPr>
            <a:endParaRPr lang="en-US" dirty="0"/>
          </a:p>
        </p:txBody>
      </p:sp>
      <p:sp>
        <p:nvSpPr>
          <p:cNvPr id="110599" name="Rectangle 7"/>
          <p:cNvSpPr>
            <a:spLocks noGrp="1" noChangeArrowheads="1"/>
          </p:cNvSpPr>
          <p:nvPr>
            <p:ph type="sldNum" sz="quarter" idx="5"/>
          </p:nvPr>
        </p:nvSpPr>
        <p:spPr bwMode="auto">
          <a:xfrm>
            <a:off x="4143587" y="9119473"/>
            <a:ext cx="3169920" cy="480060"/>
          </a:xfrm>
          <a:prstGeom prst="rect">
            <a:avLst/>
          </a:prstGeom>
          <a:noFill/>
          <a:ln>
            <a:noFill/>
          </a:ln>
          <a:effectLst/>
          <a:extLst/>
        </p:spPr>
        <p:txBody>
          <a:bodyPr vert="horz" wrap="square" lIns="96293" tIns="48146" rIns="96293" bIns="48146" numCol="1" anchor="b" anchorCtr="0" compatLnSpc="1">
            <a:prstTxWarp prst="textNoShape">
              <a:avLst/>
            </a:prstTxWarp>
          </a:bodyPr>
          <a:lstStyle>
            <a:lvl1pPr algn="r">
              <a:defRPr sz="1200"/>
            </a:lvl1pPr>
          </a:lstStyle>
          <a:p>
            <a:fld id="{26C5C04C-7A74-42D9-87A0-1AE6D282B511}" type="slidenum">
              <a:rPr lang="en-US"/>
              <a:pPr/>
              <a:t>‹#›</a:t>
            </a:fld>
            <a:endParaRPr lang="en-US" dirty="0"/>
          </a:p>
        </p:txBody>
      </p:sp>
    </p:spTree>
    <p:extLst>
      <p:ext uri="{BB962C8B-B14F-4D97-AF65-F5344CB8AC3E}">
        <p14:creationId xmlns:p14="http://schemas.microsoft.com/office/powerpoint/2010/main" val="7233464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fontAlgn="base">
              <a:spcBef>
                <a:spcPct val="0"/>
              </a:spcBef>
              <a:spcAft>
                <a:spcPct val="0"/>
              </a:spcAft>
              <a:defRPr>
                <a:solidFill>
                  <a:schemeClr val="tx1"/>
                </a:solidFill>
                <a:latin typeface="Arial" pitchFamily="34" charset="0"/>
              </a:defRPr>
            </a:lvl6pPr>
            <a:lvl7pPr marL="3141490" indent="-241653" fontAlgn="base">
              <a:spcBef>
                <a:spcPct val="0"/>
              </a:spcBef>
              <a:spcAft>
                <a:spcPct val="0"/>
              </a:spcAft>
              <a:defRPr>
                <a:solidFill>
                  <a:schemeClr val="tx1"/>
                </a:solidFill>
                <a:latin typeface="Arial" pitchFamily="34" charset="0"/>
              </a:defRPr>
            </a:lvl7pPr>
            <a:lvl8pPr marL="3624796" indent="-241653" fontAlgn="base">
              <a:spcBef>
                <a:spcPct val="0"/>
              </a:spcBef>
              <a:spcAft>
                <a:spcPct val="0"/>
              </a:spcAft>
              <a:defRPr>
                <a:solidFill>
                  <a:schemeClr val="tx1"/>
                </a:solidFill>
                <a:latin typeface="Arial" pitchFamily="34" charset="0"/>
              </a:defRPr>
            </a:lvl8pPr>
            <a:lvl9pPr marL="4108102" indent="-241653" fontAlgn="base">
              <a:spcBef>
                <a:spcPct val="0"/>
              </a:spcBef>
              <a:spcAft>
                <a:spcPct val="0"/>
              </a:spcAft>
              <a:defRPr>
                <a:solidFill>
                  <a:schemeClr val="tx1"/>
                </a:solidFill>
                <a:latin typeface="Arial" pitchFamily="34" charset="0"/>
              </a:defRPr>
            </a:lvl9pPr>
          </a:lstStyle>
          <a:p>
            <a:fld id="{AF9643BE-8403-45FB-85AF-4932601CCCBA}" type="slidenum">
              <a:rPr lang="en-US">
                <a:solidFill>
                  <a:prstClr val="black"/>
                </a:solidFill>
                <a:latin typeface="Calibri" pitchFamily="34" charset="0"/>
              </a:rPr>
              <a:pPr/>
              <a:t>1</a:t>
            </a:fld>
            <a:endParaRPr lang="en-US" dirty="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A53E6-8ED4-421D-8041-C6CC60A454DE}"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42819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341595850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90365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3861924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32959944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403380494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333689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29111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3352366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3804747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50306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48843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273744236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569058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3371398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292130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alf Pag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888998"/>
            <a:ext cx="4114800" cy="274320"/>
          </a:xfrm>
          <a:prstGeom prst="rect">
            <a:avLst/>
          </a:prstGeom>
          <a:solidFill>
            <a:srgbClr val="0F2D53"/>
          </a:solidFill>
        </p:spPr>
        <p:txBody>
          <a:bodyPr anchor="ctr" anchorCtr="1">
            <a:norm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3" name="Text Placeholder 11"/>
          <p:cNvSpPr>
            <a:spLocks noGrp="1"/>
          </p:cNvSpPr>
          <p:nvPr>
            <p:ph type="body" sz="quarter" idx="16" hasCustomPrompt="1"/>
          </p:nvPr>
        </p:nvSpPr>
        <p:spPr>
          <a:xfrm>
            <a:off x="4756785" y="1888998"/>
            <a:ext cx="4114800" cy="274320"/>
          </a:xfrm>
          <a:prstGeom prst="rect">
            <a:avLst/>
          </a:prstGeom>
          <a:solidFill>
            <a:srgbClr val="0F2D53"/>
          </a:solidFill>
        </p:spPr>
        <p:txBody>
          <a:bodyPr anchor="ctr" anchorCtr="1">
            <a:norm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1"/>
          <p:cNvSpPr>
            <a:spLocks noGrp="1"/>
          </p:cNvSpPr>
          <p:nvPr>
            <p:ph type="body" sz="quarter" idx="17"/>
          </p:nvPr>
        </p:nvSpPr>
        <p:spPr>
          <a:xfrm>
            <a:off x="390144" y="2209800"/>
            <a:ext cx="4114800" cy="1752788"/>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1"/>
          <p:cNvSpPr>
            <a:spLocks noGrp="1"/>
          </p:cNvSpPr>
          <p:nvPr>
            <p:ph type="body" sz="quarter" idx="18"/>
          </p:nvPr>
        </p:nvSpPr>
        <p:spPr>
          <a:xfrm>
            <a:off x="4756785" y="2209800"/>
            <a:ext cx="4114800" cy="1752788"/>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dirty="0"/>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
        <p:nvSpPr>
          <p:cNvPr id="11"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075053036"/>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32232" y="12414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
        <p:nvSpPr>
          <p:cNvPr id="7"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234607360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slide_footer"/>
          <p:cNvSpPr>
            <a:spLocks noChangeArrowheads="1"/>
          </p:cNvSpPr>
          <p:nvPr/>
        </p:nvSpPr>
        <p:spPr bwMode="gray">
          <a:xfrm>
            <a:off x="4800600" y="6421438"/>
            <a:ext cx="4114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5" tIns="46953" rIns="93905" bIns="46953"/>
          <a:lstStyle/>
          <a:p>
            <a:pPr algn="r" defTabSz="938213" eaLnBrk="0" hangingPunct="0"/>
            <a:endParaRPr lang="en-US" sz="1000" dirty="0">
              <a:solidFill>
                <a:srgbClr val="5F5F5F"/>
              </a:solidFill>
              <a:cs typeface="Arial" pitchFamily="34" charset="0"/>
            </a:endParaRPr>
          </a:p>
        </p:txBody>
      </p:sp>
      <p:sp>
        <p:nvSpPr>
          <p:cNvPr id="6" name="slide_client&amp;project_name"/>
          <p:cNvSpPr>
            <a:spLocks noChangeArrowheads="1"/>
          </p:cNvSpPr>
          <p:nvPr/>
        </p:nvSpPr>
        <p:spPr bwMode="gray">
          <a:xfrm>
            <a:off x="2647950" y="2641600"/>
            <a:ext cx="6038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b"/>
          <a:lstStyle/>
          <a:p>
            <a:endParaRPr lang="en-US" sz="3000" dirty="0">
              <a:solidFill>
                <a:srgbClr val="000000"/>
              </a:solidFill>
              <a:cs typeface="Arial" pitchFamily="34" charset="0"/>
            </a:endParaRPr>
          </a:p>
        </p:txBody>
      </p:sp>
      <p:sp>
        <p:nvSpPr>
          <p:cNvPr id="7" name="slide_projectinformation"/>
          <p:cNvSpPr>
            <a:spLocks noChangeArrowheads="1"/>
          </p:cNvSpPr>
          <p:nvPr/>
        </p:nvSpPr>
        <p:spPr bwMode="gray">
          <a:xfrm>
            <a:off x="2647950" y="3944938"/>
            <a:ext cx="60388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lstStyle/>
          <a:p>
            <a:pPr eaLnBrk="0" hangingPunct="0">
              <a:spcBef>
                <a:spcPct val="20000"/>
              </a:spcBef>
              <a:buSzPct val="110000"/>
            </a:pPr>
            <a:endParaRPr lang="en-US" sz="2400" dirty="0">
              <a:solidFill>
                <a:srgbClr val="000000"/>
              </a:solidFill>
              <a:cs typeface="Arial" pitchFamily="34" charset="0"/>
            </a:endParaRPr>
          </a:p>
        </p:txBody>
      </p:sp>
      <p:sp>
        <p:nvSpPr>
          <p:cNvPr id="8" name="slide_date"/>
          <p:cNvSpPr>
            <a:spLocks noChangeArrowheads="1"/>
          </p:cNvSpPr>
          <p:nvPr/>
        </p:nvSpPr>
        <p:spPr bwMode="gray">
          <a:xfrm>
            <a:off x="2647950" y="4830763"/>
            <a:ext cx="60388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lstStyle/>
          <a:p>
            <a:pPr>
              <a:lnSpc>
                <a:spcPct val="90000"/>
              </a:lnSpc>
              <a:spcBef>
                <a:spcPct val="50000"/>
              </a:spcBef>
              <a:buClr>
                <a:srgbClr val="688A92"/>
              </a:buClr>
              <a:buSzPct val="110000"/>
              <a:buFont typeface="Wingdings" pitchFamily="2" charset="2"/>
              <a:buNone/>
            </a:pPr>
            <a:endParaRPr lang="en-US" sz="2000" dirty="0">
              <a:solidFill>
                <a:srgbClr val="5F5F5F"/>
              </a:solidFill>
              <a:cs typeface="Arial" pitchFamily="34" charset="0"/>
            </a:endParaRPr>
          </a:p>
        </p:txBody>
      </p:sp>
      <p:sp>
        <p:nvSpPr>
          <p:cNvPr id="9" name="slide_disclaimer"/>
          <p:cNvSpPr>
            <a:spLocks noChangeArrowheads="1"/>
          </p:cNvSpPr>
          <p:nvPr/>
        </p:nvSpPr>
        <p:spPr bwMode="gray">
          <a:xfrm>
            <a:off x="2633663" y="5357813"/>
            <a:ext cx="600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493" tIns="43247" rIns="86493" bIns="43247" anchor="ctr"/>
          <a:lstStyle/>
          <a:p>
            <a:pPr defTabSz="865188" eaLnBrk="0" hangingPunct="0"/>
            <a:endParaRPr lang="en-US" sz="1000" dirty="0">
              <a:solidFill>
                <a:srgbClr val="5F5F5F"/>
              </a:solidFill>
              <a:cs typeface="Arial" pitchFamily="34" charset="0"/>
            </a:endParaRPr>
          </a:p>
        </p:txBody>
      </p:sp>
      <p:sp>
        <p:nvSpPr>
          <p:cNvPr id="10" name="Rectangle 28"/>
          <p:cNvSpPr>
            <a:spLocks noChangeArrowheads="1"/>
          </p:cNvSpPr>
          <p:nvPr/>
        </p:nvSpPr>
        <p:spPr bwMode="white">
          <a:xfrm>
            <a:off x="0" y="0"/>
            <a:ext cx="9151938" cy="1143000"/>
          </a:xfrm>
          <a:prstGeom prst="rect">
            <a:avLst/>
          </a:prstGeom>
          <a:solidFill>
            <a:srgbClr val="37416C"/>
          </a:solidFill>
          <a:ln>
            <a:noFill/>
          </a:ln>
          <a:extLst/>
        </p:spPr>
        <p:txBody>
          <a:bodyPr wrap="none" anchor="ctr"/>
          <a:lstStyle/>
          <a:p>
            <a:pPr>
              <a:spcBef>
                <a:spcPct val="20000"/>
              </a:spcBef>
            </a:pPr>
            <a:endParaRPr lang="en-US" dirty="0">
              <a:solidFill>
                <a:srgbClr val="0000A1"/>
              </a:solidFill>
              <a:cs typeface="Arial" pitchFamily="34" charset="0"/>
            </a:endParaRPr>
          </a:p>
        </p:txBody>
      </p:sp>
      <p:sp>
        <p:nvSpPr>
          <p:cNvPr id="45110" name="titlemaster_clientname"/>
          <p:cNvSpPr>
            <a:spLocks noGrp="1" noChangeArrowheads="1"/>
          </p:cNvSpPr>
          <p:nvPr>
            <p:ph type="ctrTitle"/>
          </p:nvPr>
        </p:nvSpPr>
        <p:spPr bwMode="gray">
          <a:xfrm>
            <a:off x="2651125" y="2816225"/>
            <a:ext cx="6043613" cy="1928813"/>
          </a:xfrm>
        </p:spPr>
        <p:txBody>
          <a:bodyPr anchor="b"/>
          <a:lstStyle>
            <a:lvl1pPr>
              <a:defRPr sz="3000"/>
            </a:lvl1pPr>
          </a:lstStyle>
          <a:p>
            <a:r>
              <a:rPr lang="en-US" dirty="0" smtClean="0"/>
              <a:t>Click to edit Master title style</a:t>
            </a:r>
            <a:endParaRPr lang="en-GB" dirty="0"/>
          </a:p>
        </p:txBody>
      </p:sp>
      <p:sp>
        <p:nvSpPr>
          <p:cNvPr id="45111" name="titlemaster_projectinformation"/>
          <p:cNvSpPr>
            <a:spLocks noGrp="1" noChangeArrowheads="1"/>
          </p:cNvSpPr>
          <p:nvPr>
            <p:ph type="subTitle" idx="1"/>
          </p:nvPr>
        </p:nvSpPr>
        <p:spPr bwMode="gray">
          <a:xfrm>
            <a:off x="2651125" y="4800600"/>
            <a:ext cx="6043613" cy="1216025"/>
          </a:xfrm>
          <a:ln algn="ctr"/>
        </p:spPr>
        <p:txBody>
          <a:bodyPr lIns="86493" tIns="34922" rIns="86493" bIns="34922"/>
          <a:lstStyle>
            <a:lvl1pPr marL="0" indent="0">
              <a:buClrTx/>
              <a:buFontTx/>
              <a:buNone/>
              <a:defRPr sz="2400"/>
            </a:lvl1pPr>
          </a:lstStyle>
          <a:p>
            <a:r>
              <a:rPr lang="en-US" dirty="0" smtClean="0"/>
              <a:t>Click to edit Master subtitle style</a:t>
            </a:r>
            <a:endParaRPr lang="en-GB" dirty="0"/>
          </a:p>
        </p:txBody>
      </p:sp>
      <p:sp>
        <p:nvSpPr>
          <p:cNvPr id="11"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2075746361"/>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98581911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378512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0213" y="1600200"/>
            <a:ext cx="40608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0624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27325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423898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200848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4136601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slide_footer"/>
          <p:cNvSpPr>
            <a:spLocks noChangeArrowheads="1"/>
          </p:cNvSpPr>
          <p:nvPr/>
        </p:nvSpPr>
        <p:spPr bwMode="gray">
          <a:xfrm>
            <a:off x="4800600" y="6421438"/>
            <a:ext cx="4114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5" tIns="46953" rIns="93905" bIns="46953"/>
          <a:lstStyle/>
          <a:p>
            <a:pPr algn="r" defTabSz="938213" eaLnBrk="0" hangingPunct="0"/>
            <a:endParaRPr lang="en-US" sz="1000" dirty="0">
              <a:solidFill>
                <a:srgbClr val="5F5F5F"/>
              </a:solidFill>
              <a:cs typeface="Arial" pitchFamily="34" charset="0"/>
            </a:endParaRPr>
          </a:p>
        </p:txBody>
      </p:sp>
      <p:sp>
        <p:nvSpPr>
          <p:cNvPr id="6" name="slide_client&amp;project_name"/>
          <p:cNvSpPr>
            <a:spLocks noChangeArrowheads="1"/>
          </p:cNvSpPr>
          <p:nvPr/>
        </p:nvSpPr>
        <p:spPr bwMode="gray">
          <a:xfrm>
            <a:off x="2647950" y="2641600"/>
            <a:ext cx="6038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b"/>
          <a:lstStyle/>
          <a:p>
            <a:endParaRPr lang="en-US" sz="3000" dirty="0">
              <a:solidFill>
                <a:srgbClr val="000000"/>
              </a:solidFill>
              <a:cs typeface="Arial" pitchFamily="34" charset="0"/>
            </a:endParaRPr>
          </a:p>
        </p:txBody>
      </p:sp>
      <p:sp>
        <p:nvSpPr>
          <p:cNvPr id="7" name="slide_projectinformation"/>
          <p:cNvSpPr>
            <a:spLocks noChangeArrowheads="1"/>
          </p:cNvSpPr>
          <p:nvPr/>
        </p:nvSpPr>
        <p:spPr bwMode="gray">
          <a:xfrm>
            <a:off x="2647950" y="3944938"/>
            <a:ext cx="60388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lstStyle/>
          <a:p>
            <a:pPr eaLnBrk="0" hangingPunct="0">
              <a:spcBef>
                <a:spcPct val="20000"/>
              </a:spcBef>
              <a:buSzPct val="110000"/>
            </a:pPr>
            <a:endParaRPr lang="en-US" sz="2400" dirty="0">
              <a:solidFill>
                <a:srgbClr val="000000"/>
              </a:solidFill>
              <a:cs typeface="Arial" pitchFamily="34" charset="0"/>
            </a:endParaRPr>
          </a:p>
        </p:txBody>
      </p:sp>
      <p:sp>
        <p:nvSpPr>
          <p:cNvPr id="8" name="slide_date"/>
          <p:cNvSpPr>
            <a:spLocks noChangeArrowheads="1"/>
          </p:cNvSpPr>
          <p:nvPr/>
        </p:nvSpPr>
        <p:spPr bwMode="gray">
          <a:xfrm>
            <a:off x="2647950" y="4830763"/>
            <a:ext cx="60388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lstStyle/>
          <a:p>
            <a:pPr>
              <a:lnSpc>
                <a:spcPct val="90000"/>
              </a:lnSpc>
              <a:spcBef>
                <a:spcPct val="50000"/>
              </a:spcBef>
              <a:buClr>
                <a:srgbClr val="688A92"/>
              </a:buClr>
              <a:buSzPct val="110000"/>
              <a:buFont typeface="Wingdings" pitchFamily="2" charset="2"/>
              <a:buNone/>
            </a:pPr>
            <a:endParaRPr lang="en-US" sz="2000" dirty="0">
              <a:solidFill>
                <a:srgbClr val="5F5F5F"/>
              </a:solidFill>
              <a:cs typeface="Arial" pitchFamily="34" charset="0"/>
            </a:endParaRPr>
          </a:p>
        </p:txBody>
      </p:sp>
      <p:sp>
        <p:nvSpPr>
          <p:cNvPr id="9" name="slide_disclaimer"/>
          <p:cNvSpPr>
            <a:spLocks noChangeArrowheads="1"/>
          </p:cNvSpPr>
          <p:nvPr/>
        </p:nvSpPr>
        <p:spPr bwMode="gray">
          <a:xfrm>
            <a:off x="2633663" y="5357813"/>
            <a:ext cx="600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493" tIns="43247" rIns="86493" bIns="43247" anchor="ctr"/>
          <a:lstStyle/>
          <a:p>
            <a:pPr defTabSz="865188" eaLnBrk="0" hangingPunct="0"/>
            <a:endParaRPr lang="en-US" sz="1000" dirty="0">
              <a:solidFill>
                <a:srgbClr val="5F5F5F"/>
              </a:solidFill>
              <a:cs typeface="Arial" pitchFamily="34" charset="0"/>
            </a:endParaRPr>
          </a:p>
        </p:txBody>
      </p:sp>
      <p:sp>
        <p:nvSpPr>
          <p:cNvPr id="10" name="Rectangle 28"/>
          <p:cNvSpPr>
            <a:spLocks noChangeArrowheads="1"/>
          </p:cNvSpPr>
          <p:nvPr/>
        </p:nvSpPr>
        <p:spPr bwMode="white">
          <a:xfrm>
            <a:off x="0" y="0"/>
            <a:ext cx="9151938" cy="1143000"/>
          </a:xfrm>
          <a:prstGeom prst="rect">
            <a:avLst/>
          </a:prstGeom>
          <a:solidFill>
            <a:srgbClr val="37416C"/>
          </a:solidFill>
          <a:ln>
            <a:noFill/>
          </a:ln>
          <a:extLst/>
        </p:spPr>
        <p:txBody>
          <a:bodyPr wrap="none" anchor="ctr"/>
          <a:lstStyle/>
          <a:p>
            <a:pPr>
              <a:spcBef>
                <a:spcPct val="20000"/>
              </a:spcBef>
            </a:pPr>
            <a:endParaRPr lang="en-US" dirty="0">
              <a:solidFill>
                <a:srgbClr val="000000"/>
              </a:solidFill>
              <a:cs typeface="Arial" pitchFamily="34" charset="0"/>
            </a:endParaRPr>
          </a:p>
        </p:txBody>
      </p:sp>
      <p:sp>
        <p:nvSpPr>
          <p:cNvPr id="45110" name="titlemaster_clientname"/>
          <p:cNvSpPr>
            <a:spLocks noGrp="1" noChangeArrowheads="1"/>
          </p:cNvSpPr>
          <p:nvPr>
            <p:ph type="ctrTitle"/>
          </p:nvPr>
        </p:nvSpPr>
        <p:spPr bwMode="gray">
          <a:xfrm>
            <a:off x="2651125" y="2816225"/>
            <a:ext cx="6043613" cy="1928813"/>
          </a:xfrm>
        </p:spPr>
        <p:txBody>
          <a:bodyPr anchor="b"/>
          <a:lstStyle>
            <a:lvl1pPr>
              <a:defRPr sz="3000"/>
            </a:lvl1pPr>
          </a:lstStyle>
          <a:p>
            <a:r>
              <a:rPr lang="en-US" smtClean="0"/>
              <a:t>Click to edit Master title style</a:t>
            </a:r>
            <a:endParaRPr lang="en-GB"/>
          </a:p>
        </p:txBody>
      </p:sp>
      <p:sp>
        <p:nvSpPr>
          <p:cNvPr id="45111" name="titlemaster_projectinformation"/>
          <p:cNvSpPr>
            <a:spLocks noGrp="1" noChangeArrowheads="1"/>
          </p:cNvSpPr>
          <p:nvPr>
            <p:ph type="subTitle" idx="1"/>
          </p:nvPr>
        </p:nvSpPr>
        <p:spPr bwMode="gray">
          <a:xfrm>
            <a:off x="2651125" y="4800600"/>
            <a:ext cx="6043613" cy="1216025"/>
          </a:xfrm>
          <a:ln algn="ctr"/>
        </p:spPr>
        <p:txBody>
          <a:bodyPr lIns="86493" tIns="34922" rIns="86493" bIns="34922"/>
          <a:lstStyle>
            <a:lvl1pPr marL="0" indent="0">
              <a:buClrTx/>
              <a:buFontTx/>
              <a:buNone/>
              <a:defRPr sz="2400"/>
            </a:lvl1pPr>
          </a:lstStyle>
          <a:p>
            <a:r>
              <a:rPr lang="en-US" smtClean="0"/>
              <a:t>Click to edit Master subtitle style</a:t>
            </a:r>
            <a:endParaRPr lang="en-GB"/>
          </a:p>
        </p:txBody>
      </p:sp>
    </p:spTree>
    <p:extLst>
      <p:ext uri="{BB962C8B-B14F-4D97-AF65-F5344CB8AC3E}">
        <p14:creationId xmlns:p14="http://schemas.microsoft.com/office/powerpoint/2010/main" val="3285956939"/>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9765001"/>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5471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0213" y="1600200"/>
            <a:ext cx="40608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0624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5747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Tree>
    <p:extLst>
      <p:ext uri="{BB962C8B-B14F-4D97-AF65-F5344CB8AC3E}">
        <p14:creationId xmlns:p14="http://schemas.microsoft.com/office/powerpoint/2010/main" val="2329717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9830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
        <p:nvSpPr>
          <p:cNvPr id="7"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cs typeface="Arial" pitchFamily="34" charset="0"/>
              </a:rPr>
              <a:pPr/>
              <a:t>‹#›</a:t>
            </a:fld>
            <a:endParaRPr lang="en-US" dirty="0">
              <a:solidFill>
                <a:srgbClr val="000000">
                  <a:tint val="75000"/>
                </a:srgbClr>
              </a:solidFill>
              <a:cs typeface="Arial" pitchFamily="34" charset="0"/>
            </a:endParaRPr>
          </a:p>
        </p:txBody>
      </p:sp>
    </p:spTree>
    <p:extLst>
      <p:ext uri="{BB962C8B-B14F-4D97-AF65-F5344CB8AC3E}">
        <p14:creationId xmlns:p14="http://schemas.microsoft.com/office/powerpoint/2010/main" val="985410239"/>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slide_footer"/>
          <p:cNvSpPr>
            <a:spLocks noChangeArrowheads="1"/>
          </p:cNvSpPr>
          <p:nvPr/>
        </p:nvSpPr>
        <p:spPr bwMode="gray">
          <a:xfrm>
            <a:off x="4800600" y="6421438"/>
            <a:ext cx="4114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5" tIns="46953" rIns="93905" bIns="46953"/>
          <a:lstStyle/>
          <a:p>
            <a:pPr algn="r" defTabSz="938213" eaLnBrk="0" hangingPunct="0"/>
            <a:endParaRPr lang="en-US" sz="1000" dirty="0">
              <a:solidFill>
                <a:srgbClr val="5F5F5F"/>
              </a:solidFill>
              <a:cs typeface="Arial" pitchFamily="34" charset="0"/>
            </a:endParaRPr>
          </a:p>
        </p:txBody>
      </p:sp>
      <p:sp>
        <p:nvSpPr>
          <p:cNvPr id="6" name="slide_client&amp;project_name"/>
          <p:cNvSpPr>
            <a:spLocks noChangeArrowheads="1"/>
          </p:cNvSpPr>
          <p:nvPr/>
        </p:nvSpPr>
        <p:spPr bwMode="gray">
          <a:xfrm>
            <a:off x="2647950" y="2641600"/>
            <a:ext cx="6038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b"/>
          <a:lstStyle/>
          <a:p>
            <a:endParaRPr lang="en-US" sz="3000" dirty="0">
              <a:solidFill>
                <a:srgbClr val="000000"/>
              </a:solidFill>
              <a:cs typeface="Arial" pitchFamily="34" charset="0"/>
            </a:endParaRPr>
          </a:p>
        </p:txBody>
      </p:sp>
      <p:sp>
        <p:nvSpPr>
          <p:cNvPr id="7" name="slide_projectinformation"/>
          <p:cNvSpPr>
            <a:spLocks noChangeArrowheads="1"/>
          </p:cNvSpPr>
          <p:nvPr/>
        </p:nvSpPr>
        <p:spPr bwMode="gray">
          <a:xfrm>
            <a:off x="2647950" y="3944938"/>
            <a:ext cx="60388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lstStyle/>
          <a:p>
            <a:pPr eaLnBrk="0" hangingPunct="0">
              <a:spcBef>
                <a:spcPct val="20000"/>
              </a:spcBef>
              <a:buSzPct val="110000"/>
            </a:pPr>
            <a:endParaRPr lang="en-US" sz="2400" dirty="0">
              <a:solidFill>
                <a:srgbClr val="000000"/>
              </a:solidFill>
              <a:cs typeface="Arial" pitchFamily="34" charset="0"/>
            </a:endParaRPr>
          </a:p>
        </p:txBody>
      </p:sp>
      <p:sp>
        <p:nvSpPr>
          <p:cNvPr id="8" name="slide_date"/>
          <p:cNvSpPr>
            <a:spLocks noChangeArrowheads="1"/>
          </p:cNvSpPr>
          <p:nvPr/>
        </p:nvSpPr>
        <p:spPr bwMode="gray">
          <a:xfrm>
            <a:off x="2647950" y="4830763"/>
            <a:ext cx="60388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lstStyle/>
          <a:p>
            <a:pPr>
              <a:lnSpc>
                <a:spcPct val="90000"/>
              </a:lnSpc>
              <a:spcBef>
                <a:spcPct val="50000"/>
              </a:spcBef>
              <a:buClr>
                <a:srgbClr val="688A92"/>
              </a:buClr>
              <a:buSzPct val="110000"/>
              <a:buFont typeface="Wingdings" pitchFamily="2" charset="2"/>
              <a:buNone/>
            </a:pPr>
            <a:endParaRPr lang="en-US" sz="2000" dirty="0">
              <a:solidFill>
                <a:srgbClr val="5F5F5F"/>
              </a:solidFill>
              <a:cs typeface="Arial" pitchFamily="34" charset="0"/>
            </a:endParaRPr>
          </a:p>
        </p:txBody>
      </p:sp>
      <p:sp>
        <p:nvSpPr>
          <p:cNvPr id="9" name="slide_disclaimer"/>
          <p:cNvSpPr>
            <a:spLocks noChangeArrowheads="1"/>
          </p:cNvSpPr>
          <p:nvPr/>
        </p:nvSpPr>
        <p:spPr bwMode="gray">
          <a:xfrm>
            <a:off x="2633663" y="5357813"/>
            <a:ext cx="600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493" tIns="43247" rIns="86493" bIns="43247" anchor="ctr"/>
          <a:lstStyle/>
          <a:p>
            <a:pPr defTabSz="865188" eaLnBrk="0" hangingPunct="0"/>
            <a:endParaRPr lang="en-US" sz="1000" dirty="0">
              <a:solidFill>
                <a:srgbClr val="5F5F5F"/>
              </a:solidFill>
              <a:cs typeface="Arial" pitchFamily="34" charset="0"/>
            </a:endParaRPr>
          </a:p>
        </p:txBody>
      </p:sp>
      <p:sp>
        <p:nvSpPr>
          <p:cNvPr id="10" name="Rectangle 28"/>
          <p:cNvSpPr>
            <a:spLocks noChangeArrowheads="1"/>
          </p:cNvSpPr>
          <p:nvPr/>
        </p:nvSpPr>
        <p:spPr bwMode="white">
          <a:xfrm>
            <a:off x="0" y="0"/>
            <a:ext cx="9151938" cy="1143000"/>
          </a:xfrm>
          <a:prstGeom prst="rect">
            <a:avLst/>
          </a:prstGeom>
          <a:solidFill>
            <a:srgbClr val="37416C"/>
          </a:solidFill>
          <a:ln>
            <a:noFill/>
          </a:ln>
          <a:extLst/>
        </p:spPr>
        <p:txBody>
          <a:bodyPr wrap="none" anchor="ctr"/>
          <a:lstStyle/>
          <a:p>
            <a:pPr>
              <a:spcBef>
                <a:spcPct val="20000"/>
              </a:spcBef>
            </a:pPr>
            <a:endParaRPr lang="en-US" dirty="0">
              <a:solidFill>
                <a:srgbClr val="0000A1"/>
              </a:solidFill>
              <a:cs typeface="Arial" pitchFamily="34" charset="0"/>
            </a:endParaRPr>
          </a:p>
        </p:txBody>
      </p:sp>
      <p:sp>
        <p:nvSpPr>
          <p:cNvPr id="45110" name="titlemaster_clientname"/>
          <p:cNvSpPr>
            <a:spLocks noGrp="1" noChangeArrowheads="1"/>
          </p:cNvSpPr>
          <p:nvPr>
            <p:ph type="ctrTitle"/>
          </p:nvPr>
        </p:nvSpPr>
        <p:spPr bwMode="gray">
          <a:xfrm>
            <a:off x="2651125" y="2816225"/>
            <a:ext cx="6043613" cy="1928813"/>
          </a:xfrm>
        </p:spPr>
        <p:txBody>
          <a:bodyPr anchor="b"/>
          <a:lstStyle>
            <a:lvl1pPr>
              <a:defRPr sz="3000"/>
            </a:lvl1pPr>
          </a:lstStyle>
          <a:p>
            <a:r>
              <a:rPr lang="en-US" dirty="0" smtClean="0"/>
              <a:t>Click to edit Master title style</a:t>
            </a:r>
            <a:endParaRPr lang="en-GB" dirty="0"/>
          </a:p>
        </p:txBody>
      </p:sp>
      <p:sp>
        <p:nvSpPr>
          <p:cNvPr id="45111" name="titlemaster_projectinformation"/>
          <p:cNvSpPr>
            <a:spLocks noGrp="1" noChangeArrowheads="1"/>
          </p:cNvSpPr>
          <p:nvPr>
            <p:ph type="subTitle" idx="1"/>
          </p:nvPr>
        </p:nvSpPr>
        <p:spPr bwMode="gray">
          <a:xfrm>
            <a:off x="2651125" y="4800600"/>
            <a:ext cx="6043613" cy="1216025"/>
          </a:xfrm>
          <a:ln algn="ctr"/>
        </p:spPr>
        <p:txBody>
          <a:bodyPr lIns="86493" tIns="34922" rIns="86493" bIns="34922"/>
          <a:lstStyle>
            <a:lvl1pPr marL="0" indent="0">
              <a:buClrTx/>
              <a:buFontTx/>
              <a:buNone/>
              <a:defRPr sz="2400"/>
            </a:lvl1pPr>
          </a:lstStyle>
          <a:p>
            <a:r>
              <a:rPr lang="en-US" dirty="0" smtClean="0"/>
              <a:t>Click to edit Master subtitle style</a:t>
            </a:r>
            <a:endParaRPr lang="en-GB" dirty="0"/>
          </a:p>
        </p:txBody>
      </p:sp>
      <p:sp>
        <p:nvSpPr>
          <p:cNvPr id="11"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91685165"/>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7728710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3419750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05020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0213" y="1600200"/>
            <a:ext cx="40608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0624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43485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12723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0213" y="381000"/>
            <a:ext cx="8275637" cy="40481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30393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62956175"/>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09155265"/>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47911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61824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58704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8075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1145624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826300" y="65065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47572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3813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575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40510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1048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405570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826300" y="65065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425576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032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55339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theme" Target="../theme/theme5.xml"/><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928687"/>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390144" y="928687"/>
            <a:ext cx="8750808" cy="914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928687"/>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390144" y="928687"/>
            <a:ext cx="8750808" cy="914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3117257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81" r:id="rId13"/>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slidemaster_title"/>
          <p:cNvSpPr>
            <a:spLocks noGrp="1" noChangeArrowheads="1"/>
          </p:cNvSpPr>
          <p:nvPr>
            <p:ph type="title"/>
          </p:nvPr>
        </p:nvSpPr>
        <p:spPr bwMode="black">
          <a:xfrm>
            <a:off x="430213" y="533400"/>
            <a:ext cx="82756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6493" tIns="34922" rIns="86493" bIns="34922" numCol="1" anchor="ctr" anchorCtr="0" compatLnSpc="1">
            <a:prstTxWarp prst="textNoShape">
              <a:avLst/>
            </a:prstTxWarp>
            <a:spAutoFit/>
          </a:bodyPr>
          <a:lstStyle/>
          <a:p>
            <a:pPr lvl="0"/>
            <a:r>
              <a:rPr lang="en-GB" smtClean="0"/>
              <a:t>Heading Text is Arial 22</a:t>
            </a:r>
          </a:p>
        </p:txBody>
      </p:sp>
      <p:sp>
        <p:nvSpPr>
          <p:cNvPr id="1028" name="Rectangle 36"/>
          <p:cNvSpPr>
            <a:spLocks noChangeArrowheads="1"/>
          </p:cNvSpPr>
          <p:nvPr/>
        </p:nvSpPr>
        <p:spPr bwMode="gray">
          <a:xfrm>
            <a:off x="430213" y="1274763"/>
            <a:ext cx="8275637"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43247" rIns="86493" bIns="43247"/>
          <a:lstStyle/>
          <a:p>
            <a:pPr marL="222250" indent="-222250" eaLnBrk="0" hangingPunct="0">
              <a:spcBef>
                <a:spcPct val="20000"/>
              </a:spcBef>
              <a:buClr>
                <a:srgbClr val="688A92"/>
              </a:buClr>
              <a:buSzPct val="110000"/>
              <a:buFont typeface="Wingdings" pitchFamily="2" charset="2"/>
              <a:buChar char="§"/>
            </a:pPr>
            <a:endParaRPr lang="en-US" dirty="0">
              <a:solidFill>
                <a:srgbClr val="000000"/>
              </a:solidFill>
              <a:cs typeface="Arial" pitchFamily="34" charset="0"/>
            </a:endParaRPr>
          </a:p>
        </p:txBody>
      </p:sp>
      <p:sp>
        <p:nvSpPr>
          <p:cNvPr id="1029" name="slidemaster_content"/>
          <p:cNvSpPr>
            <a:spLocks noGrp="1" noChangeArrowheads="1"/>
          </p:cNvSpPr>
          <p:nvPr>
            <p:ph type="body" idx="1"/>
          </p:nvPr>
        </p:nvSpPr>
        <p:spPr bwMode="black">
          <a:xfrm>
            <a:off x="430213" y="1600200"/>
            <a:ext cx="8275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Level one bullet text is Arial 18</a:t>
            </a:r>
          </a:p>
          <a:p>
            <a:pPr lvl="1"/>
            <a:r>
              <a:rPr lang="en-GB" smtClean="0"/>
              <a:t>Level two bullet text is Arial 16</a:t>
            </a:r>
          </a:p>
          <a:p>
            <a:pPr lvl="2"/>
            <a:r>
              <a:rPr lang="en-GB" smtClean="0"/>
              <a:t>Level three bullet text is Arial 16</a:t>
            </a:r>
          </a:p>
          <a:p>
            <a:pPr lvl="3"/>
            <a:r>
              <a:rPr lang="en-GB" smtClean="0"/>
              <a:t>Level four bullet is Arial 16</a:t>
            </a:r>
          </a:p>
          <a:p>
            <a:pPr lvl="4"/>
            <a:r>
              <a:rPr lang="en-GB" smtClean="0"/>
              <a:t>Level five bullet is Arial 16</a:t>
            </a:r>
          </a:p>
        </p:txBody>
      </p:sp>
      <p:sp>
        <p:nvSpPr>
          <p:cNvPr id="9" name="Rectangle 8"/>
          <p:cNvSpPr/>
          <p:nvPr userDrawn="1"/>
        </p:nvSpPr>
        <p:spPr>
          <a:xfrm>
            <a:off x="0" y="928687"/>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userDrawn="1"/>
        </p:nvSpPr>
        <p:spPr>
          <a:xfrm>
            <a:off x="390144" y="928687"/>
            <a:ext cx="8750808" cy="914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t>‹#›</a:t>
            </a:fld>
            <a:endParaRPr lang="en-US" dirty="0"/>
          </a:p>
        </p:txBody>
      </p:sp>
    </p:spTree>
    <p:extLst>
      <p:ext uri="{BB962C8B-B14F-4D97-AF65-F5344CB8AC3E}">
        <p14:creationId xmlns:p14="http://schemas.microsoft.com/office/powerpoint/2010/main" val="22773956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2200">
          <a:solidFill>
            <a:schemeClr val="tx1"/>
          </a:solidFill>
          <a:latin typeface="+mj-lt"/>
          <a:ea typeface="+mj-ea"/>
          <a:cs typeface="+mj-cs"/>
        </a:defRPr>
      </a:lvl1pPr>
      <a:lvl2pPr algn="l" rtl="0" fontAlgn="base">
        <a:spcBef>
          <a:spcPct val="0"/>
        </a:spcBef>
        <a:spcAft>
          <a:spcPct val="0"/>
        </a:spcAft>
        <a:defRPr sz="2200">
          <a:solidFill>
            <a:schemeClr val="tx1"/>
          </a:solidFill>
          <a:latin typeface="Arial" charset="0"/>
        </a:defRPr>
      </a:lvl2pPr>
      <a:lvl3pPr algn="l" rtl="0" fontAlgn="base">
        <a:spcBef>
          <a:spcPct val="0"/>
        </a:spcBef>
        <a:spcAft>
          <a:spcPct val="0"/>
        </a:spcAft>
        <a:defRPr sz="2200">
          <a:solidFill>
            <a:schemeClr val="tx1"/>
          </a:solidFill>
          <a:latin typeface="Arial" charset="0"/>
        </a:defRPr>
      </a:lvl3pPr>
      <a:lvl4pPr algn="l" rtl="0" fontAlgn="base">
        <a:spcBef>
          <a:spcPct val="0"/>
        </a:spcBef>
        <a:spcAft>
          <a:spcPct val="0"/>
        </a:spcAft>
        <a:defRPr sz="2200">
          <a:solidFill>
            <a:schemeClr val="tx1"/>
          </a:solidFill>
          <a:latin typeface="Arial" charset="0"/>
        </a:defRPr>
      </a:lvl4pPr>
      <a:lvl5pPr algn="l" rtl="0" fontAlgn="base">
        <a:spcBef>
          <a:spcPct val="0"/>
        </a:spcBef>
        <a:spcAft>
          <a:spcPct val="0"/>
        </a:spcAft>
        <a:defRPr sz="2200">
          <a:solidFill>
            <a:schemeClr val="tx1"/>
          </a:solidFill>
          <a:latin typeface="Arial" charset="0"/>
        </a:defRPr>
      </a:lvl5pPr>
      <a:lvl6pPr marL="457200" algn="l" rtl="0" eaLnBrk="1" fontAlgn="base" hangingPunct="1">
        <a:spcBef>
          <a:spcPct val="0"/>
        </a:spcBef>
        <a:spcAft>
          <a:spcPct val="0"/>
        </a:spcAft>
        <a:defRPr sz="2200">
          <a:solidFill>
            <a:schemeClr val="tx1"/>
          </a:solidFill>
          <a:latin typeface="Arial" charset="0"/>
        </a:defRPr>
      </a:lvl6pPr>
      <a:lvl7pPr marL="914400" algn="l" rtl="0" eaLnBrk="1" fontAlgn="base" hangingPunct="1">
        <a:spcBef>
          <a:spcPct val="0"/>
        </a:spcBef>
        <a:spcAft>
          <a:spcPct val="0"/>
        </a:spcAft>
        <a:defRPr sz="2200">
          <a:solidFill>
            <a:schemeClr val="tx1"/>
          </a:solidFill>
          <a:latin typeface="Arial" charset="0"/>
        </a:defRPr>
      </a:lvl7pPr>
      <a:lvl8pPr marL="1371600" algn="l" rtl="0" eaLnBrk="1" fontAlgn="base" hangingPunct="1">
        <a:spcBef>
          <a:spcPct val="0"/>
        </a:spcBef>
        <a:spcAft>
          <a:spcPct val="0"/>
        </a:spcAft>
        <a:defRPr sz="2200">
          <a:solidFill>
            <a:schemeClr val="tx1"/>
          </a:solidFill>
          <a:latin typeface="Arial" charset="0"/>
        </a:defRPr>
      </a:lvl8pPr>
      <a:lvl9pPr marL="1828800" algn="l" rtl="0" eaLnBrk="1" fontAlgn="base" hangingPunct="1">
        <a:spcBef>
          <a:spcPct val="0"/>
        </a:spcBef>
        <a:spcAft>
          <a:spcPct val="0"/>
        </a:spcAft>
        <a:defRPr sz="2200">
          <a:solidFill>
            <a:schemeClr val="tx1"/>
          </a:solidFill>
          <a:latin typeface="Arial" charset="0"/>
        </a:defRPr>
      </a:lvl9pPr>
    </p:titleStyle>
    <p:bodyStyle>
      <a:lvl1pPr marL="225425" indent="-225425" algn="l" rtl="0" fontAlgn="base">
        <a:spcBef>
          <a:spcPct val="20000"/>
        </a:spcBef>
        <a:spcAft>
          <a:spcPct val="0"/>
        </a:spcAft>
        <a:buClr>
          <a:srgbClr val="688A92"/>
        </a:buClr>
        <a:buSzPct val="110000"/>
        <a:buFont typeface="Wingdings" pitchFamily="2" charset="2"/>
        <a:buChar char="§"/>
        <a:defRPr>
          <a:solidFill>
            <a:schemeClr val="tx1"/>
          </a:solidFill>
          <a:latin typeface="+mn-lt"/>
          <a:ea typeface="+mn-ea"/>
          <a:cs typeface="+mn-cs"/>
        </a:defRPr>
      </a:lvl1pPr>
      <a:lvl2pPr marL="652463"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2pPr>
      <a:lvl3pPr marL="1084263"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3pPr>
      <a:lvl4pPr marL="1514475"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4pPr>
      <a:lvl5pPr marL="1889125" indent="-16510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5pPr>
      <a:lvl6pPr marL="23463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6pPr>
      <a:lvl7pPr marL="28035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7pPr>
      <a:lvl8pPr marL="32607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8pPr>
      <a:lvl9pPr marL="37179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slidemaster_title"/>
          <p:cNvSpPr>
            <a:spLocks noGrp="1" noChangeArrowheads="1"/>
          </p:cNvSpPr>
          <p:nvPr>
            <p:ph type="title"/>
          </p:nvPr>
        </p:nvSpPr>
        <p:spPr bwMode="black">
          <a:xfrm>
            <a:off x="430213" y="381000"/>
            <a:ext cx="82756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6493" tIns="34922" rIns="86493" bIns="34922" numCol="1" anchor="ctr" anchorCtr="0" compatLnSpc="1">
            <a:prstTxWarp prst="textNoShape">
              <a:avLst/>
            </a:prstTxWarp>
            <a:spAutoFit/>
          </a:bodyPr>
          <a:lstStyle/>
          <a:p>
            <a:pPr lvl="0"/>
            <a:r>
              <a:rPr lang="en-GB" smtClean="0"/>
              <a:t>Heading Text is Arial 22</a:t>
            </a:r>
          </a:p>
        </p:txBody>
      </p:sp>
      <p:sp>
        <p:nvSpPr>
          <p:cNvPr id="1028" name="Rectangle 36"/>
          <p:cNvSpPr>
            <a:spLocks noChangeArrowheads="1"/>
          </p:cNvSpPr>
          <p:nvPr/>
        </p:nvSpPr>
        <p:spPr bwMode="gray">
          <a:xfrm>
            <a:off x="430213" y="1274763"/>
            <a:ext cx="8275637"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43247" rIns="86493" bIns="43247"/>
          <a:lstStyle/>
          <a:p>
            <a:pPr marL="222250" indent="-222250" eaLnBrk="0" hangingPunct="0">
              <a:spcBef>
                <a:spcPct val="20000"/>
              </a:spcBef>
              <a:buClr>
                <a:srgbClr val="688A92"/>
              </a:buClr>
              <a:buSzPct val="110000"/>
              <a:buFont typeface="Wingdings" pitchFamily="2" charset="2"/>
              <a:buChar char="§"/>
            </a:pPr>
            <a:endParaRPr lang="en-US" dirty="0">
              <a:solidFill>
                <a:srgbClr val="000000"/>
              </a:solidFill>
              <a:cs typeface="Arial" pitchFamily="34" charset="0"/>
            </a:endParaRPr>
          </a:p>
        </p:txBody>
      </p:sp>
      <p:sp>
        <p:nvSpPr>
          <p:cNvPr id="1029" name="slidemaster_content"/>
          <p:cNvSpPr>
            <a:spLocks noGrp="1" noChangeArrowheads="1"/>
          </p:cNvSpPr>
          <p:nvPr>
            <p:ph type="body" idx="1"/>
          </p:nvPr>
        </p:nvSpPr>
        <p:spPr bwMode="black">
          <a:xfrm>
            <a:off x="430213" y="1600200"/>
            <a:ext cx="8275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Level one bullet text is Arial 18</a:t>
            </a:r>
          </a:p>
          <a:p>
            <a:pPr lvl="1"/>
            <a:r>
              <a:rPr lang="en-GB" smtClean="0"/>
              <a:t>Level two bullet text is Arial 16</a:t>
            </a:r>
          </a:p>
          <a:p>
            <a:pPr lvl="2"/>
            <a:r>
              <a:rPr lang="en-GB" smtClean="0"/>
              <a:t>Level three bullet text is Arial 16</a:t>
            </a:r>
          </a:p>
          <a:p>
            <a:pPr lvl="3"/>
            <a:r>
              <a:rPr lang="en-GB" smtClean="0"/>
              <a:t>Level four bullet is Arial 16</a:t>
            </a:r>
          </a:p>
          <a:p>
            <a:pPr lvl="4"/>
            <a:r>
              <a:rPr lang="en-GB" smtClean="0"/>
              <a:t>Level five bullet is Arial 16</a:t>
            </a:r>
          </a:p>
        </p:txBody>
      </p:sp>
      <p:sp>
        <p:nvSpPr>
          <p:cNvPr id="15" name="slidemaster_pagenumber"/>
          <p:cNvSpPr txBox="1">
            <a:spLocks noChangeArrowheads="1"/>
          </p:cNvSpPr>
          <p:nvPr/>
        </p:nvSpPr>
        <p:spPr bwMode="black">
          <a:xfrm>
            <a:off x="8651875" y="6610350"/>
            <a:ext cx="457200" cy="169863"/>
          </a:xfrm>
          <a:prstGeom prst="rect">
            <a:avLst/>
          </a:prstGeom>
          <a:noFill/>
          <a:ln w="9525" algn="ctr">
            <a:noFill/>
            <a:miter lim="800000"/>
            <a:headEnd/>
            <a:tailEnd/>
          </a:ln>
          <a:effectLst/>
        </p:spPr>
        <p:txBody>
          <a:bodyPr wrap="none" lIns="0" tIns="0" rIns="0" bIns="0" anchor="b" anchorCtr="1"/>
          <a:lstStyle>
            <a:defPPr>
              <a:defRPr lang="en-GB"/>
            </a:defPPr>
            <a:lvl1pPr algn="r" rtl="0" fontAlgn="base">
              <a:spcBef>
                <a:spcPct val="0"/>
              </a:spcBef>
              <a:spcAft>
                <a:spcPct val="0"/>
              </a:spcAft>
              <a:defRPr sz="600" kern="1200">
                <a:solidFill>
                  <a:srgbClr val="5F5F5F"/>
                </a:solidFill>
                <a:latin typeface="Arial" charset="0"/>
                <a:ea typeface="+mn-ea"/>
                <a:cs typeface="Arial" charset="0"/>
                <a:sym typeface="Symbol" pitchFamily="18" charset="2"/>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defRPr/>
            </a:pPr>
            <a:fld id="{4632C1F7-C228-4137-848A-3D34442A2585}" type="slidenum">
              <a:rPr lang="en-GB" sz="1100" smtClean="0"/>
              <a:pPr>
                <a:defRPr/>
              </a:pPr>
              <a:t>‹#›</a:t>
            </a:fld>
            <a:endParaRPr lang="en-GB" sz="1100" dirty="0"/>
          </a:p>
        </p:txBody>
      </p:sp>
      <p:sp>
        <p:nvSpPr>
          <p:cNvPr id="9" name="Rectangle 8"/>
          <p:cNvSpPr/>
          <p:nvPr userDrawn="1"/>
        </p:nvSpPr>
        <p:spPr>
          <a:xfrm>
            <a:off x="0" y="1051560"/>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10" name="Rectangle 9"/>
          <p:cNvSpPr/>
          <p:nvPr userDrawn="1"/>
        </p:nvSpPr>
        <p:spPr>
          <a:xfrm>
            <a:off x="390144" y="1051560"/>
            <a:ext cx="8750808" cy="914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a:endParaRPr>
          </a:p>
        </p:txBody>
      </p:sp>
    </p:spTree>
    <p:extLst>
      <p:ext uri="{BB962C8B-B14F-4D97-AF65-F5344CB8AC3E}">
        <p14:creationId xmlns:p14="http://schemas.microsoft.com/office/powerpoint/2010/main" val="31574385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xmlns:p14="http://schemas.microsoft.com/office/powerpoint/2010/main" id="1" dur="indefinite" restart="never" nodeType="tmRoot"/>
      </p:par>
    </p:tnLst>
  </p:timing>
  <p:hf sldNum="0" hdr="0" ftr="0" dt="0"/>
  <p:txStyles>
    <p:titleStyle>
      <a:lvl1pPr algn="l" rtl="0" fontAlgn="base">
        <a:spcBef>
          <a:spcPct val="0"/>
        </a:spcBef>
        <a:spcAft>
          <a:spcPct val="0"/>
        </a:spcAft>
        <a:defRPr sz="2200">
          <a:solidFill>
            <a:schemeClr val="tx1"/>
          </a:solidFill>
          <a:latin typeface="+mj-lt"/>
          <a:ea typeface="+mj-ea"/>
          <a:cs typeface="+mj-cs"/>
        </a:defRPr>
      </a:lvl1pPr>
      <a:lvl2pPr algn="l" rtl="0" fontAlgn="base">
        <a:spcBef>
          <a:spcPct val="0"/>
        </a:spcBef>
        <a:spcAft>
          <a:spcPct val="0"/>
        </a:spcAft>
        <a:defRPr sz="2200">
          <a:solidFill>
            <a:schemeClr val="tx1"/>
          </a:solidFill>
          <a:latin typeface="Arial" charset="0"/>
        </a:defRPr>
      </a:lvl2pPr>
      <a:lvl3pPr algn="l" rtl="0" fontAlgn="base">
        <a:spcBef>
          <a:spcPct val="0"/>
        </a:spcBef>
        <a:spcAft>
          <a:spcPct val="0"/>
        </a:spcAft>
        <a:defRPr sz="2200">
          <a:solidFill>
            <a:schemeClr val="tx1"/>
          </a:solidFill>
          <a:latin typeface="Arial" charset="0"/>
        </a:defRPr>
      </a:lvl3pPr>
      <a:lvl4pPr algn="l" rtl="0" fontAlgn="base">
        <a:spcBef>
          <a:spcPct val="0"/>
        </a:spcBef>
        <a:spcAft>
          <a:spcPct val="0"/>
        </a:spcAft>
        <a:defRPr sz="2200">
          <a:solidFill>
            <a:schemeClr val="tx1"/>
          </a:solidFill>
          <a:latin typeface="Arial" charset="0"/>
        </a:defRPr>
      </a:lvl4pPr>
      <a:lvl5pPr algn="l" rtl="0" fontAlgn="base">
        <a:spcBef>
          <a:spcPct val="0"/>
        </a:spcBef>
        <a:spcAft>
          <a:spcPct val="0"/>
        </a:spcAft>
        <a:defRPr sz="2200">
          <a:solidFill>
            <a:schemeClr val="tx1"/>
          </a:solidFill>
          <a:latin typeface="Arial" charset="0"/>
        </a:defRPr>
      </a:lvl5pPr>
      <a:lvl6pPr marL="457200" algn="l" rtl="0" eaLnBrk="1" fontAlgn="base" hangingPunct="1">
        <a:spcBef>
          <a:spcPct val="0"/>
        </a:spcBef>
        <a:spcAft>
          <a:spcPct val="0"/>
        </a:spcAft>
        <a:defRPr sz="2200">
          <a:solidFill>
            <a:schemeClr val="tx1"/>
          </a:solidFill>
          <a:latin typeface="Arial" charset="0"/>
        </a:defRPr>
      </a:lvl6pPr>
      <a:lvl7pPr marL="914400" algn="l" rtl="0" eaLnBrk="1" fontAlgn="base" hangingPunct="1">
        <a:spcBef>
          <a:spcPct val="0"/>
        </a:spcBef>
        <a:spcAft>
          <a:spcPct val="0"/>
        </a:spcAft>
        <a:defRPr sz="2200">
          <a:solidFill>
            <a:schemeClr val="tx1"/>
          </a:solidFill>
          <a:latin typeface="Arial" charset="0"/>
        </a:defRPr>
      </a:lvl7pPr>
      <a:lvl8pPr marL="1371600" algn="l" rtl="0" eaLnBrk="1" fontAlgn="base" hangingPunct="1">
        <a:spcBef>
          <a:spcPct val="0"/>
        </a:spcBef>
        <a:spcAft>
          <a:spcPct val="0"/>
        </a:spcAft>
        <a:defRPr sz="2200">
          <a:solidFill>
            <a:schemeClr val="tx1"/>
          </a:solidFill>
          <a:latin typeface="Arial" charset="0"/>
        </a:defRPr>
      </a:lvl8pPr>
      <a:lvl9pPr marL="1828800" algn="l" rtl="0" eaLnBrk="1" fontAlgn="base" hangingPunct="1">
        <a:spcBef>
          <a:spcPct val="0"/>
        </a:spcBef>
        <a:spcAft>
          <a:spcPct val="0"/>
        </a:spcAft>
        <a:defRPr sz="2200">
          <a:solidFill>
            <a:schemeClr val="tx1"/>
          </a:solidFill>
          <a:latin typeface="Arial" charset="0"/>
        </a:defRPr>
      </a:lvl9pPr>
    </p:titleStyle>
    <p:bodyStyle>
      <a:lvl1pPr marL="225425" indent="-225425" algn="l" rtl="0" fontAlgn="base">
        <a:spcBef>
          <a:spcPct val="20000"/>
        </a:spcBef>
        <a:spcAft>
          <a:spcPct val="0"/>
        </a:spcAft>
        <a:buClr>
          <a:srgbClr val="688A92"/>
        </a:buClr>
        <a:buSzPct val="110000"/>
        <a:buFont typeface="Wingdings" pitchFamily="2" charset="2"/>
        <a:buChar char="§"/>
        <a:defRPr>
          <a:solidFill>
            <a:schemeClr val="tx1"/>
          </a:solidFill>
          <a:latin typeface="+mn-lt"/>
          <a:ea typeface="+mn-ea"/>
          <a:cs typeface="+mn-cs"/>
        </a:defRPr>
      </a:lvl1pPr>
      <a:lvl2pPr marL="652463"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2pPr>
      <a:lvl3pPr marL="1084263"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3pPr>
      <a:lvl4pPr marL="1514475"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4pPr>
      <a:lvl5pPr marL="1889125" indent="-16510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5pPr>
      <a:lvl6pPr marL="23463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6pPr>
      <a:lvl7pPr marL="28035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7pPr>
      <a:lvl8pPr marL="32607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8pPr>
      <a:lvl9pPr marL="37179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slidemaster_title"/>
          <p:cNvSpPr>
            <a:spLocks noGrp="1" noChangeArrowheads="1"/>
          </p:cNvSpPr>
          <p:nvPr>
            <p:ph type="title"/>
          </p:nvPr>
        </p:nvSpPr>
        <p:spPr bwMode="black">
          <a:xfrm>
            <a:off x="430213" y="533400"/>
            <a:ext cx="82756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6493" tIns="34922" rIns="86493" bIns="34922" numCol="1" anchor="ctr" anchorCtr="0" compatLnSpc="1">
            <a:prstTxWarp prst="textNoShape">
              <a:avLst/>
            </a:prstTxWarp>
            <a:spAutoFit/>
          </a:bodyPr>
          <a:lstStyle/>
          <a:p>
            <a:pPr lvl="0"/>
            <a:r>
              <a:rPr lang="en-GB" smtClean="0"/>
              <a:t>Heading Text is Arial 22</a:t>
            </a:r>
          </a:p>
        </p:txBody>
      </p:sp>
      <p:sp>
        <p:nvSpPr>
          <p:cNvPr id="1028" name="Rectangle 36"/>
          <p:cNvSpPr>
            <a:spLocks noChangeArrowheads="1"/>
          </p:cNvSpPr>
          <p:nvPr/>
        </p:nvSpPr>
        <p:spPr bwMode="gray">
          <a:xfrm>
            <a:off x="430213" y="1274763"/>
            <a:ext cx="8275637"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43247" rIns="86493" bIns="43247"/>
          <a:lstStyle/>
          <a:p>
            <a:pPr marL="222250" indent="-222250" eaLnBrk="0" hangingPunct="0">
              <a:spcBef>
                <a:spcPct val="20000"/>
              </a:spcBef>
              <a:buClr>
                <a:srgbClr val="688A92"/>
              </a:buClr>
              <a:buSzPct val="110000"/>
              <a:buFont typeface="Wingdings" pitchFamily="2" charset="2"/>
              <a:buChar char="§"/>
            </a:pPr>
            <a:endParaRPr lang="en-US" dirty="0">
              <a:solidFill>
                <a:srgbClr val="000000"/>
              </a:solidFill>
              <a:cs typeface="Arial" pitchFamily="34" charset="0"/>
            </a:endParaRPr>
          </a:p>
        </p:txBody>
      </p:sp>
      <p:sp>
        <p:nvSpPr>
          <p:cNvPr id="1029" name="slidemaster_content"/>
          <p:cNvSpPr>
            <a:spLocks noGrp="1" noChangeArrowheads="1"/>
          </p:cNvSpPr>
          <p:nvPr>
            <p:ph type="body" idx="1"/>
          </p:nvPr>
        </p:nvSpPr>
        <p:spPr bwMode="black">
          <a:xfrm>
            <a:off x="430213" y="1600200"/>
            <a:ext cx="8275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Level one bullet text is Arial 18</a:t>
            </a:r>
          </a:p>
          <a:p>
            <a:pPr lvl="1"/>
            <a:r>
              <a:rPr lang="en-GB" smtClean="0"/>
              <a:t>Level two bullet text is Arial 16</a:t>
            </a:r>
          </a:p>
          <a:p>
            <a:pPr lvl="2"/>
            <a:r>
              <a:rPr lang="en-GB" smtClean="0"/>
              <a:t>Level three bullet text is Arial 16</a:t>
            </a:r>
          </a:p>
          <a:p>
            <a:pPr lvl="3"/>
            <a:r>
              <a:rPr lang="en-GB" smtClean="0"/>
              <a:t>Level four bullet is Arial 16</a:t>
            </a:r>
          </a:p>
          <a:p>
            <a:pPr lvl="4"/>
            <a:r>
              <a:rPr lang="en-GB" smtClean="0"/>
              <a:t>Level five bullet is Arial 16</a:t>
            </a:r>
          </a:p>
        </p:txBody>
      </p:sp>
      <p:sp>
        <p:nvSpPr>
          <p:cNvPr id="9" name="Rectangle 8"/>
          <p:cNvSpPr/>
          <p:nvPr userDrawn="1"/>
        </p:nvSpPr>
        <p:spPr>
          <a:xfrm>
            <a:off x="0" y="928687"/>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10" name="Rectangle 9"/>
          <p:cNvSpPr/>
          <p:nvPr userDrawn="1"/>
        </p:nvSpPr>
        <p:spPr>
          <a:xfrm>
            <a:off x="390144" y="928687"/>
            <a:ext cx="8750808" cy="914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11"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083792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2200">
          <a:solidFill>
            <a:schemeClr val="tx1"/>
          </a:solidFill>
          <a:latin typeface="+mj-lt"/>
          <a:ea typeface="+mj-ea"/>
          <a:cs typeface="+mj-cs"/>
        </a:defRPr>
      </a:lvl1pPr>
      <a:lvl2pPr algn="l" rtl="0" fontAlgn="base">
        <a:spcBef>
          <a:spcPct val="0"/>
        </a:spcBef>
        <a:spcAft>
          <a:spcPct val="0"/>
        </a:spcAft>
        <a:defRPr sz="2200">
          <a:solidFill>
            <a:schemeClr val="tx1"/>
          </a:solidFill>
          <a:latin typeface="Arial" charset="0"/>
        </a:defRPr>
      </a:lvl2pPr>
      <a:lvl3pPr algn="l" rtl="0" fontAlgn="base">
        <a:spcBef>
          <a:spcPct val="0"/>
        </a:spcBef>
        <a:spcAft>
          <a:spcPct val="0"/>
        </a:spcAft>
        <a:defRPr sz="2200">
          <a:solidFill>
            <a:schemeClr val="tx1"/>
          </a:solidFill>
          <a:latin typeface="Arial" charset="0"/>
        </a:defRPr>
      </a:lvl3pPr>
      <a:lvl4pPr algn="l" rtl="0" fontAlgn="base">
        <a:spcBef>
          <a:spcPct val="0"/>
        </a:spcBef>
        <a:spcAft>
          <a:spcPct val="0"/>
        </a:spcAft>
        <a:defRPr sz="2200">
          <a:solidFill>
            <a:schemeClr val="tx1"/>
          </a:solidFill>
          <a:latin typeface="Arial" charset="0"/>
        </a:defRPr>
      </a:lvl4pPr>
      <a:lvl5pPr algn="l" rtl="0" fontAlgn="base">
        <a:spcBef>
          <a:spcPct val="0"/>
        </a:spcBef>
        <a:spcAft>
          <a:spcPct val="0"/>
        </a:spcAft>
        <a:defRPr sz="2200">
          <a:solidFill>
            <a:schemeClr val="tx1"/>
          </a:solidFill>
          <a:latin typeface="Arial" charset="0"/>
        </a:defRPr>
      </a:lvl5pPr>
      <a:lvl6pPr marL="457200" algn="l" rtl="0" eaLnBrk="1" fontAlgn="base" hangingPunct="1">
        <a:spcBef>
          <a:spcPct val="0"/>
        </a:spcBef>
        <a:spcAft>
          <a:spcPct val="0"/>
        </a:spcAft>
        <a:defRPr sz="2200">
          <a:solidFill>
            <a:schemeClr val="tx1"/>
          </a:solidFill>
          <a:latin typeface="Arial" charset="0"/>
        </a:defRPr>
      </a:lvl6pPr>
      <a:lvl7pPr marL="914400" algn="l" rtl="0" eaLnBrk="1" fontAlgn="base" hangingPunct="1">
        <a:spcBef>
          <a:spcPct val="0"/>
        </a:spcBef>
        <a:spcAft>
          <a:spcPct val="0"/>
        </a:spcAft>
        <a:defRPr sz="2200">
          <a:solidFill>
            <a:schemeClr val="tx1"/>
          </a:solidFill>
          <a:latin typeface="Arial" charset="0"/>
        </a:defRPr>
      </a:lvl7pPr>
      <a:lvl8pPr marL="1371600" algn="l" rtl="0" eaLnBrk="1" fontAlgn="base" hangingPunct="1">
        <a:spcBef>
          <a:spcPct val="0"/>
        </a:spcBef>
        <a:spcAft>
          <a:spcPct val="0"/>
        </a:spcAft>
        <a:defRPr sz="2200">
          <a:solidFill>
            <a:schemeClr val="tx1"/>
          </a:solidFill>
          <a:latin typeface="Arial" charset="0"/>
        </a:defRPr>
      </a:lvl8pPr>
      <a:lvl9pPr marL="1828800" algn="l" rtl="0" eaLnBrk="1" fontAlgn="base" hangingPunct="1">
        <a:spcBef>
          <a:spcPct val="0"/>
        </a:spcBef>
        <a:spcAft>
          <a:spcPct val="0"/>
        </a:spcAft>
        <a:defRPr sz="2200">
          <a:solidFill>
            <a:schemeClr val="tx1"/>
          </a:solidFill>
          <a:latin typeface="Arial" charset="0"/>
        </a:defRPr>
      </a:lvl9pPr>
    </p:titleStyle>
    <p:bodyStyle>
      <a:lvl1pPr marL="225425" indent="-225425" algn="l" rtl="0" fontAlgn="base">
        <a:spcBef>
          <a:spcPct val="20000"/>
        </a:spcBef>
        <a:spcAft>
          <a:spcPct val="0"/>
        </a:spcAft>
        <a:buClr>
          <a:srgbClr val="688A92"/>
        </a:buClr>
        <a:buSzPct val="110000"/>
        <a:buFont typeface="Wingdings" pitchFamily="2" charset="2"/>
        <a:buChar char="§"/>
        <a:defRPr>
          <a:solidFill>
            <a:schemeClr val="tx1"/>
          </a:solidFill>
          <a:latin typeface="+mn-lt"/>
          <a:ea typeface="+mn-ea"/>
          <a:cs typeface="+mn-cs"/>
        </a:defRPr>
      </a:lvl1pPr>
      <a:lvl2pPr marL="652463"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2pPr>
      <a:lvl3pPr marL="1084263"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3pPr>
      <a:lvl4pPr marL="1514475" indent="-22225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4pPr>
      <a:lvl5pPr marL="1889125" indent="-165100" algn="l" rtl="0" fontAlgn="base">
        <a:spcBef>
          <a:spcPct val="20000"/>
        </a:spcBef>
        <a:spcAft>
          <a:spcPct val="0"/>
        </a:spcAft>
        <a:buClr>
          <a:srgbClr val="688A92"/>
        </a:buClr>
        <a:buSzPct val="110000"/>
        <a:buFont typeface="Arial" pitchFamily="34" charset="0"/>
        <a:buChar char="•"/>
        <a:defRPr sz="1600">
          <a:solidFill>
            <a:schemeClr val="tx1"/>
          </a:solidFill>
          <a:latin typeface="+mn-lt"/>
        </a:defRPr>
      </a:lvl5pPr>
      <a:lvl6pPr marL="23463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6pPr>
      <a:lvl7pPr marL="28035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7pPr>
      <a:lvl8pPr marL="32607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8pPr>
      <a:lvl9pPr marL="3717925" indent="-165100" algn="l" rtl="0" eaLnBrk="1" fontAlgn="base" hangingPunct="1">
        <a:spcBef>
          <a:spcPct val="20000"/>
        </a:spcBef>
        <a:spcAft>
          <a:spcPct val="0"/>
        </a:spcAft>
        <a:buClr>
          <a:srgbClr val="688A92"/>
        </a:buClr>
        <a:buSzPct val="11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928687"/>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5" name="Rectangle 4"/>
          <p:cNvSpPr/>
          <p:nvPr userDrawn="1"/>
        </p:nvSpPr>
        <p:spPr>
          <a:xfrm>
            <a:off x="390144" y="928687"/>
            <a:ext cx="8750808" cy="914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a:endParaRPr>
          </a:p>
        </p:txBody>
      </p:sp>
      <p:sp>
        <p:nvSpPr>
          <p:cNvPr id="3" name="Slide Number Placeholder 2"/>
          <p:cNvSpPr>
            <a:spLocks noGrp="1"/>
          </p:cNvSpPr>
          <p:nvPr>
            <p:ph type="sldNum" sz="quarter" idx="4"/>
          </p:nvPr>
        </p:nvSpPr>
        <p:spPr>
          <a:xfrm>
            <a:off x="6826300" y="64929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35563-7DED-2D43-A8A4-5D8143FEACFF}"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3883944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2.tiff"/></Relationships>
</file>

<file path=ppt/slides/_rels/slide15.xml.rels><?xml version="1.0" encoding="UTF-8" standalone="yes"?>
<Relationships xmlns="http://schemas.openxmlformats.org/package/2006/relationships"><Relationship Id="rId3" Type="http://schemas.openxmlformats.org/officeDocument/2006/relationships/hyperlink" Target="http://money.cnn.com/2015/02/19/investing/investing-women-men/" TargetMode="External"/><Relationship Id="rId4" Type="http://schemas.openxmlformats.org/officeDocument/2006/relationships/hyperlink" Target="http://www.businessinsider.com/dollar-cost-averaging-into-a-stock-crash-2014-2" TargetMode="External"/><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 Id="rId3" Type="http://schemas.openxmlformats.org/officeDocument/2006/relationships/hyperlink" Target="http://money.cnn.com/2015/02/19/investing/investing-women-m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hyperlink" Target="http://www.businessinsider.com/dollar-cost-averaging-into-a-stock-crash-2014-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hyperlink" Target="http://valuationacademy.com/industry-specific-multipl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master_clientname"/>
          <p:cNvSpPr>
            <a:spLocks noGrp="1" noChangeArrowheads="1"/>
          </p:cNvSpPr>
          <p:nvPr>
            <p:ph type="ctrTitle"/>
          </p:nvPr>
        </p:nvSpPr>
        <p:spPr>
          <a:xfrm>
            <a:off x="1600200" y="152400"/>
            <a:ext cx="7086600" cy="562969"/>
          </a:xfrm>
          <a:effectLst/>
        </p:spPr>
        <p:txBody>
          <a:bodyPr anchor="t"/>
          <a:lstStyle>
            <a:lvl1pPr>
              <a:defRPr sz="3000"/>
            </a:lvl1pPr>
          </a:lstStyle>
          <a:p>
            <a:pPr algn="r">
              <a:defRPr/>
            </a:pPr>
            <a:r>
              <a:rPr lang="en-GB" sz="3200" b="1" dirty="0" smtClean="0">
                <a:solidFill>
                  <a:schemeClr val="bg1"/>
                </a:solidFill>
              </a:rPr>
              <a:t>Become An Intelligent Investor</a:t>
            </a:r>
            <a:endParaRPr lang="en-GB" sz="3200" b="1" dirty="0">
              <a:solidFill>
                <a:schemeClr val="bg1"/>
              </a:solidFill>
            </a:endParaRPr>
          </a:p>
        </p:txBody>
      </p:sp>
      <p:sp>
        <p:nvSpPr>
          <p:cNvPr id="2" name="TextBox 1"/>
          <p:cNvSpPr txBox="1"/>
          <p:nvPr/>
        </p:nvSpPr>
        <p:spPr>
          <a:xfrm>
            <a:off x="2975111" y="3607940"/>
            <a:ext cx="3158989" cy="584776"/>
          </a:xfrm>
          <a:prstGeom prst="rect">
            <a:avLst/>
          </a:prstGeom>
          <a:noFill/>
        </p:spPr>
        <p:txBody>
          <a:bodyPr wrap="square" rtlCol="0">
            <a:spAutoFit/>
          </a:bodyPr>
          <a:lstStyle/>
          <a:p>
            <a:r>
              <a:rPr lang="en-US" sz="1600" dirty="0" smtClean="0">
                <a:solidFill>
                  <a:srgbClr val="37416C"/>
                </a:solidFill>
                <a:latin typeface="+mn-lt"/>
                <a:cs typeface="Arial" pitchFamily="34" charset="0"/>
              </a:rPr>
              <a:t>Phone: 202-256-9707</a:t>
            </a:r>
          </a:p>
          <a:p>
            <a:r>
              <a:rPr lang="en-US" sz="1600" dirty="0" smtClean="0">
                <a:solidFill>
                  <a:srgbClr val="37416C"/>
                </a:solidFill>
                <a:latin typeface="+mn-lt"/>
                <a:cs typeface="Arial" pitchFamily="34" charset="0"/>
              </a:rPr>
              <a:t>E-mail: frockwell@</a:t>
            </a:r>
            <a:r>
              <a:rPr lang="en-US" sz="1600" dirty="0">
                <a:solidFill>
                  <a:srgbClr val="37416C"/>
                </a:solidFill>
                <a:latin typeface="+mn-lt"/>
                <a:cs typeface="Arial" pitchFamily="34" charset="0"/>
              </a:rPr>
              <a:t>t</a:t>
            </a:r>
            <a:r>
              <a:rPr lang="en-US" sz="1600" dirty="0" smtClean="0">
                <a:solidFill>
                  <a:srgbClr val="37416C"/>
                </a:solidFill>
                <a:latin typeface="+mn-lt"/>
                <a:cs typeface="Arial" pitchFamily="34" charset="0"/>
              </a:rPr>
              <a:t>arsiercm.com</a:t>
            </a:r>
            <a:endParaRPr lang="en-US" sz="1600" dirty="0">
              <a:solidFill>
                <a:srgbClr val="37416C"/>
              </a:solidFill>
              <a:latin typeface="+mn-lt"/>
              <a:cs typeface="Arial" pitchFamily="34" charset="0"/>
            </a:endParaRPr>
          </a:p>
        </p:txBody>
      </p:sp>
      <p:sp>
        <p:nvSpPr>
          <p:cNvPr id="4" name="TextBox 3"/>
          <p:cNvSpPr txBox="1"/>
          <p:nvPr/>
        </p:nvSpPr>
        <p:spPr>
          <a:xfrm>
            <a:off x="2984500" y="3302000"/>
            <a:ext cx="2590800" cy="400110"/>
          </a:xfrm>
          <a:prstGeom prst="rect">
            <a:avLst/>
          </a:prstGeom>
          <a:noFill/>
        </p:spPr>
        <p:txBody>
          <a:bodyPr wrap="square" rtlCol="0">
            <a:spAutoFit/>
          </a:bodyPr>
          <a:lstStyle/>
          <a:p>
            <a:r>
              <a:rPr lang="en-US" sz="2000" b="1" dirty="0" smtClean="0">
                <a:solidFill>
                  <a:srgbClr val="37416C"/>
                </a:solidFill>
              </a:rPr>
              <a:t>Fred Rockwell</a:t>
            </a:r>
            <a:endParaRPr lang="en-US" sz="2000" b="1" dirty="0">
              <a:solidFill>
                <a:srgbClr val="37416C"/>
              </a:solidFill>
            </a:endParaRPr>
          </a:p>
        </p:txBody>
      </p:sp>
    </p:spTree>
    <p:extLst>
      <p:ext uri="{BB962C8B-B14F-4D97-AF65-F5344CB8AC3E}">
        <p14:creationId xmlns:p14="http://schemas.microsoft.com/office/powerpoint/2010/main" val="3096584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600"/>
              </a:spcAft>
              <a:buClrTx/>
              <a:buFont typeface="Arial"/>
              <a:buChar char="•"/>
            </a:pPr>
            <a:r>
              <a:rPr lang="en-US" sz="2400" dirty="0" smtClean="0"/>
              <a:t>Do I Understand The Company?</a:t>
            </a:r>
            <a:endParaRPr lang="en-US" sz="2400" dirty="0" smtClean="0"/>
          </a:p>
          <a:p>
            <a:pPr>
              <a:spcBef>
                <a:spcPts val="0"/>
              </a:spcBef>
              <a:spcAft>
                <a:spcPts val="600"/>
              </a:spcAft>
              <a:buClrTx/>
              <a:buFont typeface="Arial"/>
              <a:buChar char="•"/>
            </a:pPr>
            <a:r>
              <a:rPr lang="en-US" sz="2400" dirty="0" smtClean="0"/>
              <a:t>Is It a Good Business? – Porter’s 5 Forces</a:t>
            </a:r>
          </a:p>
          <a:p>
            <a:pPr>
              <a:spcBef>
                <a:spcPts val="0"/>
              </a:spcBef>
              <a:spcAft>
                <a:spcPts val="600"/>
              </a:spcAft>
              <a:buClrTx/>
              <a:buFont typeface="Arial"/>
              <a:buChar char="•"/>
            </a:pPr>
            <a:r>
              <a:rPr lang="en-US" sz="2400" dirty="0" smtClean="0"/>
              <a:t>What Are The Industry Dynamics? – Tailwinds, Trends</a:t>
            </a:r>
            <a:endParaRPr lang="en-US" sz="2400" dirty="0" smtClean="0"/>
          </a:p>
          <a:p>
            <a:pPr>
              <a:spcBef>
                <a:spcPts val="0"/>
              </a:spcBef>
              <a:spcAft>
                <a:spcPts val="600"/>
              </a:spcAft>
              <a:buClrTx/>
              <a:buFont typeface="Arial"/>
              <a:buChar char="•"/>
            </a:pPr>
            <a:r>
              <a:rPr lang="en-US" sz="2400" dirty="0" smtClean="0"/>
              <a:t>Are You Confident In Management? </a:t>
            </a:r>
          </a:p>
          <a:p>
            <a:pPr>
              <a:spcBef>
                <a:spcPts val="0"/>
              </a:spcBef>
              <a:spcAft>
                <a:spcPts val="600"/>
              </a:spcAft>
              <a:buClrTx/>
              <a:buFont typeface="Arial"/>
              <a:buChar char="•"/>
            </a:pPr>
            <a:r>
              <a:rPr lang="en-US" sz="2400" dirty="0" smtClean="0"/>
              <a:t>Is It Selling at a Bargain Price? – Compare To Peers</a:t>
            </a:r>
          </a:p>
          <a:p>
            <a:pPr>
              <a:spcBef>
                <a:spcPts val="0"/>
              </a:spcBef>
              <a:spcAft>
                <a:spcPts val="600"/>
              </a:spcAft>
              <a:buClrTx/>
              <a:buFont typeface="Arial"/>
              <a:buChar char="•"/>
            </a:pPr>
            <a:endParaRPr lang="en-US" sz="2400" dirty="0"/>
          </a:p>
          <a:p>
            <a:pPr>
              <a:spcBef>
                <a:spcPts val="0"/>
              </a:spcBef>
              <a:spcAft>
                <a:spcPts val="600"/>
              </a:spcAft>
              <a:buClrTx/>
              <a:buFont typeface="Arial"/>
              <a:buChar char="•"/>
            </a:pPr>
            <a:r>
              <a:rPr lang="en-US" sz="2400" dirty="0" smtClean="0"/>
              <a:t>Icing on The Cake – Do You Have an Edge?</a:t>
            </a:r>
            <a:endParaRPr lang="en-US" sz="2400" dirty="0" smtClean="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Investor Checklist</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12335685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Porter’s 5 Forces</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pic>
        <p:nvPicPr>
          <p:cNvPr id="3" name="Picture 2" descr="Porters 5.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1" y="1079501"/>
            <a:ext cx="6591299" cy="5303764"/>
          </a:xfrm>
          <a:prstGeom prst="rect">
            <a:avLst/>
          </a:prstGeom>
        </p:spPr>
      </p:pic>
    </p:spTree>
    <p:extLst>
      <p:ext uri="{BB962C8B-B14F-4D97-AF65-F5344CB8AC3E}">
        <p14:creationId xmlns:p14="http://schemas.microsoft.com/office/powerpoint/2010/main" val="26966341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600"/>
              </a:spcAft>
              <a:buClrTx/>
              <a:buFont typeface="Arial"/>
              <a:buChar char="•"/>
            </a:pPr>
            <a:r>
              <a:rPr lang="en-US" sz="2400" dirty="0" smtClean="0"/>
              <a:t>Informational</a:t>
            </a:r>
          </a:p>
          <a:p>
            <a:pPr>
              <a:spcBef>
                <a:spcPts val="0"/>
              </a:spcBef>
              <a:spcAft>
                <a:spcPts val="600"/>
              </a:spcAft>
              <a:buClrTx/>
              <a:buFont typeface="Arial"/>
              <a:buChar char="•"/>
            </a:pPr>
            <a:r>
              <a:rPr lang="en-US" sz="2400" dirty="0" smtClean="0"/>
              <a:t>Analytical</a:t>
            </a:r>
          </a:p>
          <a:p>
            <a:pPr>
              <a:spcBef>
                <a:spcPts val="0"/>
              </a:spcBef>
              <a:spcAft>
                <a:spcPts val="600"/>
              </a:spcAft>
              <a:buClrTx/>
              <a:buFont typeface="Arial"/>
              <a:buChar char="•"/>
            </a:pPr>
            <a:r>
              <a:rPr lang="en-US" sz="2400" dirty="0" smtClean="0"/>
              <a:t>Behavioral</a:t>
            </a:r>
          </a:p>
          <a:p>
            <a:pPr>
              <a:spcBef>
                <a:spcPts val="0"/>
              </a:spcBef>
              <a:spcAft>
                <a:spcPts val="600"/>
              </a:spcAft>
              <a:buClrTx/>
              <a:buFont typeface="Arial"/>
              <a:buChar char="•"/>
            </a:pPr>
            <a:endParaRPr lang="en-US" sz="2400" dirty="0" smtClean="0"/>
          </a:p>
          <a:p>
            <a:pPr marL="0" indent="0">
              <a:spcBef>
                <a:spcPts val="0"/>
              </a:spcBef>
              <a:spcAft>
                <a:spcPts val="600"/>
              </a:spcAft>
              <a:buClrTx/>
              <a:buNone/>
            </a:pPr>
            <a:endParaRPr lang="en-US" sz="2400" dirty="0" smtClean="0"/>
          </a:p>
          <a:p>
            <a:pPr marL="430213" lvl="1" indent="0">
              <a:spcBef>
                <a:spcPts val="0"/>
              </a:spcBef>
              <a:spcAft>
                <a:spcPts val="600"/>
              </a:spcAft>
              <a:buClrTx/>
              <a:buNone/>
            </a:pPr>
            <a:endParaRPr lang="en-US" sz="2200" dirty="0"/>
          </a:p>
          <a:p>
            <a:pPr lvl="1">
              <a:spcBef>
                <a:spcPts val="0"/>
              </a:spcBef>
              <a:spcAft>
                <a:spcPts val="600"/>
              </a:spcAft>
              <a:buClrTx/>
              <a:buFont typeface="Arial"/>
              <a:buChar char="•"/>
            </a:pPr>
            <a:endParaRPr lang="en-US" sz="22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Find An Edge</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2323893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600"/>
              </a:spcAft>
              <a:buClrTx/>
              <a:buFont typeface="Arial"/>
              <a:buChar char="•"/>
            </a:pPr>
            <a:r>
              <a:rPr lang="en-US" sz="2400" dirty="0" smtClean="0"/>
              <a:t>Fireman in </a:t>
            </a:r>
            <a:r>
              <a:rPr lang="en-US" sz="2400" dirty="0" smtClean="0"/>
              <a:t>Massachusetts - Tambrands</a:t>
            </a:r>
            <a:endParaRPr lang="en-US" sz="2400" dirty="0" smtClean="0"/>
          </a:p>
          <a:p>
            <a:pPr>
              <a:spcBef>
                <a:spcPts val="0"/>
              </a:spcBef>
              <a:spcAft>
                <a:spcPts val="600"/>
              </a:spcAft>
              <a:buClrTx/>
              <a:buFont typeface="Arial"/>
              <a:buChar char="•"/>
            </a:pPr>
            <a:r>
              <a:rPr lang="en-US" sz="2400" dirty="0" smtClean="0"/>
              <a:t>The Widow – Low P/E Stable Businesses</a:t>
            </a:r>
            <a:endParaRPr lang="en-US" sz="2400" dirty="0" smtClean="0"/>
          </a:p>
          <a:p>
            <a:pPr marL="430213" lvl="1" indent="0">
              <a:spcBef>
                <a:spcPts val="0"/>
              </a:spcBef>
              <a:spcAft>
                <a:spcPts val="600"/>
              </a:spcAft>
              <a:buClrTx/>
              <a:buNone/>
            </a:pPr>
            <a:endParaRPr lang="en-US" sz="2200" dirty="0"/>
          </a:p>
          <a:p>
            <a:pPr lvl="1">
              <a:spcBef>
                <a:spcPts val="0"/>
              </a:spcBef>
              <a:spcAft>
                <a:spcPts val="600"/>
              </a:spcAft>
              <a:buClrTx/>
              <a:buFont typeface="Arial"/>
              <a:buChar char="•"/>
            </a:pPr>
            <a:endParaRPr lang="en-US" sz="22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Two </a:t>
            </a:r>
            <a:r>
              <a:rPr lang="en-US" sz="2600" dirty="0" smtClean="0">
                <a:solidFill>
                  <a:srgbClr val="000000"/>
                </a:solidFill>
                <a:cs typeface="Arial" pitchFamily="34" charset="0"/>
              </a:rPr>
              <a:t>Success Stories</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10364091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Q&amp;A</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pic>
        <p:nvPicPr>
          <p:cNvPr id="3" name="Picture 2" descr="Q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1193800"/>
            <a:ext cx="4855055" cy="5118100"/>
          </a:xfrm>
          <a:prstGeom prst="rect">
            <a:avLst/>
          </a:prstGeom>
        </p:spPr>
      </p:pic>
    </p:spTree>
    <p:extLst>
      <p:ext uri="{BB962C8B-B14F-4D97-AF65-F5344CB8AC3E}">
        <p14:creationId xmlns:p14="http://schemas.microsoft.com/office/powerpoint/2010/main" val="27218772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marL="430213" lvl="1" indent="0">
              <a:spcBef>
                <a:spcPts val="0"/>
              </a:spcBef>
              <a:spcAft>
                <a:spcPts val="600"/>
              </a:spcAft>
              <a:buClrTx/>
              <a:buNone/>
            </a:pPr>
            <a:endParaRPr lang="en-US" sz="2200" dirty="0"/>
          </a:p>
          <a:p>
            <a:pPr lvl="1">
              <a:spcBef>
                <a:spcPts val="0"/>
              </a:spcBef>
              <a:spcAft>
                <a:spcPts val="600"/>
              </a:spcAft>
              <a:buClrTx/>
              <a:buFont typeface="Arial"/>
              <a:buChar char="•"/>
            </a:pPr>
            <a:endParaRPr lang="en-US" sz="22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Links</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
        <p:nvSpPr>
          <p:cNvPr id="2" name="Rectangle 1"/>
          <p:cNvSpPr/>
          <p:nvPr/>
        </p:nvSpPr>
        <p:spPr>
          <a:xfrm>
            <a:off x="2286000" y="3105835"/>
            <a:ext cx="4572000" cy="1631216"/>
          </a:xfrm>
          <a:prstGeom prst="rect">
            <a:avLst/>
          </a:prstGeom>
        </p:spPr>
        <p:txBody>
          <a:bodyPr>
            <a:spAutoFit/>
          </a:bodyPr>
          <a:lstStyle/>
          <a:p>
            <a:pPr>
              <a:spcBef>
                <a:spcPts val="0"/>
              </a:spcBef>
              <a:spcAft>
                <a:spcPts val="600"/>
              </a:spcAft>
              <a:buClrTx/>
              <a:buFont typeface="Arial"/>
              <a:buChar char="•"/>
            </a:pPr>
            <a:r>
              <a:rPr lang="en-US" dirty="0">
                <a:hlinkClick r:id="rId3"/>
              </a:rPr>
              <a:t>http://money.cnn.com/2015/02/19/investing/investing-women-men</a:t>
            </a:r>
            <a:r>
              <a:rPr lang="en-US" dirty="0" smtClean="0">
                <a:hlinkClick r:id="rId3"/>
              </a:rPr>
              <a:t>/</a:t>
            </a:r>
            <a:endParaRPr lang="en-US" dirty="0" smtClean="0"/>
          </a:p>
          <a:p>
            <a:pPr>
              <a:spcBef>
                <a:spcPts val="0"/>
              </a:spcBef>
              <a:spcAft>
                <a:spcPts val="600"/>
              </a:spcAft>
              <a:buFont typeface="Arial"/>
              <a:buChar char="•"/>
            </a:pPr>
            <a:r>
              <a:rPr lang="en-US" dirty="0">
                <a:hlinkClick r:id="rId4"/>
              </a:rPr>
              <a:t>http://www.businessinsider.com/dollar-cost-averaging-into-a-stock-crash-2014-2</a:t>
            </a:r>
            <a:endParaRPr lang="en-US" dirty="0"/>
          </a:p>
          <a:p>
            <a:pPr>
              <a:spcBef>
                <a:spcPts val="0"/>
              </a:spcBef>
              <a:spcAft>
                <a:spcPts val="600"/>
              </a:spcAft>
              <a:buClrTx/>
              <a:buFont typeface="Arial"/>
              <a:buChar char="•"/>
            </a:pPr>
            <a:endParaRPr lang="en-US" dirty="0"/>
          </a:p>
        </p:txBody>
      </p:sp>
    </p:spTree>
    <p:extLst>
      <p:ext uri="{BB962C8B-B14F-4D97-AF65-F5344CB8AC3E}">
        <p14:creationId xmlns:p14="http://schemas.microsoft.com/office/powerpoint/2010/main" val="1932553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600"/>
              </a:spcAft>
              <a:buClrTx/>
              <a:buFont typeface="Arial"/>
              <a:buChar char="•"/>
            </a:pPr>
            <a:r>
              <a:rPr lang="en-US" sz="2400" dirty="0" smtClean="0"/>
              <a:t>Answering Questions From Last Week</a:t>
            </a:r>
            <a:endParaRPr lang="en-US" sz="2400" dirty="0" smtClean="0"/>
          </a:p>
          <a:p>
            <a:pPr>
              <a:spcBef>
                <a:spcPts val="0"/>
              </a:spcBef>
              <a:spcAft>
                <a:spcPts val="600"/>
              </a:spcAft>
              <a:buClrTx/>
              <a:buFont typeface="Arial"/>
              <a:buChar char="•"/>
            </a:pPr>
            <a:r>
              <a:rPr lang="en-US" sz="2400" dirty="0" smtClean="0"/>
              <a:t>How to Value a Business High Level</a:t>
            </a:r>
          </a:p>
          <a:p>
            <a:pPr>
              <a:spcBef>
                <a:spcPts val="0"/>
              </a:spcBef>
              <a:spcAft>
                <a:spcPts val="600"/>
              </a:spcAft>
              <a:buClrTx/>
              <a:buFont typeface="Arial"/>
              <a:buChar char="•"/>
            </a:pPr>
            <a:r>
              <a:rPr lang="en-US" sz="2400" dirty="0" smtClean="0"/>
              <a:t>Understanding Industry </a:t>
            </a:r>
            <a:r>
              <a:rPr lang="en-US" sz="2400" dirty="0" smtClean="0"/>
              <a:t>Multiples</a:t>
            </a:r>
          </a:p>
          <a:p>
            <a:pPr>
              <a:spcBef>
                <a:spcPts val="0"/>
              </a:spcBef>
              <a:spcAft>
                <a:spcPts val="600"/>
              </a:spcAft>
              <a:buClrTx/>
              <a:buFont typeface="Arial"/>
              <a:buChar char="•"/>
            </a:pPr>
            <a:r>
              <a:rPr lang="en-US" sz="2400" dirty="0" smtClean="0"/>
              <a:t>Assessing Management</a:t>
            </a:r>
            <a:endParaRPr lang="en-US" sz="2400" dirty="0" smtClean="0"/>
          </a:p>
          <a:p>
            <a:pPr>
              <a:spcBef>
                <a:spcPts val="0"/>
              </a:spcBef>
              <a:spcAft>
                <a:spcPts val="600"/>
              </a:spcAft>
              <a:buClrTx/>
              <a:buFont typeface="Arial"/>
              <a:buChar char="•"/>
            </a:pPr>
            <a:r>
              <a:rPr lang="en-US" sz="2400" dirty="0" smtClean="0"/>
              <a:t>Investing Advice</a:t>
            </a:r>
          </a:p>
          <a:p>
            <a:pPr>
              <a:spcBef>
                <a:spcPts val="0"/>
              </a:spcBef>
              <a:spcAft>
                <a:spcPts val="600"/>
              </a:spcAft>
              <a:buClrTx/>
              <a:buFont typeface="Arial"/>
              <a:buChar char="•"/>
            </a:pPr>
            <a:r>
              <a:rPr lang="en-US" sz="2400" dirty="0" smtClean="0"/>
              <a:t>Investing Advice Psychological</a:t>
            </a:r>
          </a:p>
          <a:p>
            <a:pPr>
              <a:spcBef>
                <a:spcPts val="0"/>
              </a:spcBef>
              <a:spcAft>
                <a:spcPts val="600"/>
              </a:spcAft>
              <a:buClrTx/>
              <a:buFont typeface="Arial"/>
              <a:buChar char="•"/>
            </a:pPr>
            <a:r>
              <a:rPr lang="en-US" sz="2400" dirty="0" smtClean="0"/>
              <a:t>Bringing It All Together</a:t>
            </a:r>
          </a:p>
          <a:p>
            <a:pPr marL="430213" lvl="1" indent="0">
              <a:spcBef>
                <a:spcPts val="0"/>
              </a:spcBef>
              <a:spcAft>
                <a:spcPts val="600"/>
              </a:spcAft>
              <a:buClrTx/>
              <a:buNone/>
            </a:pPr>
            <a:endParaRPr lang="en-US" sz="2200" dirty="0"/>
          </a:p>
          <a:p>
            <a:pPr lvl="1">
              <a:spcBef>
                <a:spcPts val="0"/>
              </a:spcBef>
              <a:spcAft>
                <a:spcPts val="600"/>
              </a:spcAft>
              <a:buClrTx/>
              <a:buFont typeface="Arial"/>
              <a:buChar char="•"/>
            </a:pPr>
            <a:endParaRPr lang="en-US" sz="22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Today’s Class</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18767639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52413" y="1193800"/>
            <a:ext cx="8275637" cy="5105400"/>
          </a:xfrm>
          <a:noFill/>
          <a:ln>
            <a:solidFill>
              <a:schemeClr val="bg1"/>
            </a:solidFill>
          </a:ln>
        </p:spPr>
        <p:txBody>
          <a:bodyPr/>
          <a:lstStyle/>
          <a:p>
            <a:pPr marL="430213" lvl="1" indent="0">
              <a:spcBef>
                <a:spcPts val="0"/>
              </a:spcBef>
              <a:spcAft>
                <a:spcPts val="600"/>
              </a:spcAft>
              <a:buClrTx/>
              <a:buNone/>
            </a:pPr>
            <a:r>
              <a:rPr lang="en-US" sz="2400" dirty="0"/>
              <a:t>M</a:t>
            </a:r>
            <a:r>
              <a:rPr lang="en-US" sz="2400" dirty="0" smtClean="0"/>
              <a:t>y </a:t>
            </a:r>
            <a:r>
              <a:rPr lang="en-US" sz="2400" dirty="0"/>
              <a:t>widow will not be an expert on stocks. And I </a:t>
            </a:r>
            <a:r>
              <a:rPr lang="en-US" sz="2400" dirty="0" smtClean="0"/>
              <a:t>want to </a:t>
            </a:r>
            <a:r>
              <a:rPr lang="en-US" sz="2400" dirty="0"/>
              <a:t>be sure she gets a decent result. She isn’t </a:t>
            </a:r>
            <a:r>
              <a:rPr lang="en-US" sz="2400" dirty="0" smtClean="0"/>
              <a:t>going to </a:t>
            </a:r>
            <a:r>
              <a:rPr lang="en-US" sz="2400" dirty="0"/>
              <a:t>get a sensational result, you know? And since all my Berkshire shares are going to philanthropy, the question becomes what does she do with the cash that’s left to her? Part of it goes outright, part of it goes to a trustee. But I’ve told the trustee to put 90% of it in an S&amp;P 500 index fund and 10% in short-term governments. And the reason for the 10% in short-term governments is that if there’s a terrible period in the market and she’s withdrawing 3% or 4% a year you take it out of that instead of selling stocks at the wrong time. She’ll do fine with that. And anybody will do fine with that</a:t>
            </a:r>
            <a:r>
              <a:rPr lang="en-US" sz="2400" dirty="0" smtClean="0"/>
              <a:t>.  </a:t>
            </a:r>
            <a:r>
              <a:rPr lang="en-US" sz="2400" dirty="0" smtClean="0">
                <a:hlinkClick r:id="rId3"/>
              </a:rPr>
              <a:t>Example</a:t>
            </a:r>
            <a:endParaRPr lang="en-US" sz="22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Warren Buffet’s Plan For His Wife</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12392347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600"/>
              </a:spcAft>
              <a:buClrTx/>
              <a:buFont typeface="Arial"/>
              <a:buChar char="•"/>
            </a:pPr>
            <a:r>
              <a:rPr lang="en-US" sz="2400" dirty="0" smtClean="0"/>
              <a:t>Index </a:t>
            </a:r>
            <a:r>
              <a:rPr lang="en-US" sz="2400" dirty="0" smtClean="0"/>
              <a:t>Funds </a:t>
            </a:r>
            <a:endParaRPr lang="en-US" sz="2400" dirty="0" smtClean="0"/>
          </a:p>
          <a:p>
            <a:pPr>
              <a:spcBef>
                <a:spcPts val="0"/>
              </a:spcBef>
              <a:spcAft>
                <a:spcPts val="600"/>
              </a:spcAft>
              <a:buClrTx/>
              <a:buFont typeface="Arial"/>
              <a:buChar char="•"/>
            </a:pPr>
            <a:r>
              <a:rPr lang="en-US" sz="2400" dirty="0" smtClean="0"/>
              <a:t>5-8 Equity Positions</a:t>
            </a:r>
          </a:p>
          <a:p>
            <a:pPr>
              <a:spcBef>
                <a:spcPts val="0"/>
              </a:spcBef>
              <a:spcAft>
                <a:spcPts val="600"/>
              </a:spcAft>
              <a:buClrTx/>
              <a:buFont typeface="Arial"/>
              <a:buChar char="•"/>
            </a:pPr>
            <a:endParaRPr lang="en-US" sz="2400" dirty="0" smtClean="0"/>
          </a:p>
          <a:p>
            <a:pPr>
              <a:spcBef>
                <a:spcPts val="0"/>
              </a:spcBef>
              <a:spcAft>
                <a:spcPts val="600"/>
              </a:spcAft>
              <a:buClrTx/>
              <a:buFont typeface="Arial"/>
              <a:buChar char="•"/>
            </a:pPr>
            <a:r>
              <a:rPr lang="en-US" sz="2400" dirty="0">
                <a:hlinkClick r:id="rId3"/>
              </a:rPr>
              <a:t>http://www.businessinsider.com/dollar-cost-averaging-into-a-stock-crash-2014-</a:t>
            </a:r>
            <a:r>
              <a:rPr lang="en-US" sz="2400" dirty="0" smtClean="0">
                <a:hlinkClick r:id="rId3"/>
              </a:rPr>
              <a:t>2</a:t>
            </a:r>
            <a:endParaRPr lang="en-US" sz="2400" dirty="0" smtClean="0"/>
          </a:p>
          <a:p>
            <a:pPr>
              <a:spcBef>
                <a:spcPts val="0"/>
              </a:spcBef>
              <a:spcAft>
                <a:spcPts val="600"/>
              </a:spcAft>
              <a:buClrTx/>
              <a:buFont typeface="Arial"/>
              <a:buChar char="•"/>
            </a:pPr>
            <a:endParaRPr lang="en-US" sz="2400" dirty="0"/>
          </a:p>
          <a:p>
            <a:pPr>
              <a:spcBef>
                <a:spcPts val="0"/>
              </a:spcBef>
              <a:spcAft>
                <a:spcPts val="600"/>
              </a:spcAft>
              <a:buClrTx/>
              <a:buFont typeface="Arial"/>
              <a:buChar char="•"/>
            </a:pPr>
            <a:r>
              <a:rPr lang="en-US" sz="2400" dirty="0" smtClean="0"/>
              <a:t>Old Rule of Thumb: 110 – Age = % of Money in Stock       </a:t>
            </a:r>
            <a:r>
              <a:rPr lang="en-US" dirty="0" smtClean="0"/>
              <a:t>(If You Choose To Buy Bonds)</a:t>
            </a:r>
          </a:p>
          <a:p>
            <a:pPr>
              <a:spcBef>
                <a:spcPts val="0"/>
              </a:spcBef>
              <a:spcAft>
                <a:spcPts val="600"/>
              </a:spcAft>
              <a:buClrTx/>
              <a:buFont typeface="Arial"/>
              <a:buChar char="•"/>
            </a:pPr>
            <a:endParaRPr lang="en-US" sz="2400" dirty="0"/>
          </a:p>
          <a:p>
            <a:pPr>
              <a:spcBef>
                <a:spcPts val="0"/>
              </a:spcBef>
              <a:spcAft>
                <a:spcPts val="600"/>
              </a:spcAft>
              <a:buClrTx/>
              <a:buFont typeface="Arial"/>
              <a:buChar char="•"/>
            </a:pPr>
            <a:r>
              <a:rPr lang="en-US" sz="2400" dirty="0" smtClean="0"/>
              <a:t>Over 20 years earnings, dividends, and stock prices superimpose </a:t>
            </a:r>
            <a:endParaRPr lang="en-US" sz="2400" dirty="0"/>
          </a:p>
          <a:p>
            <a:pPr marL="430213" lvl="1" indent="0">
              <a:spcBef>
                <a:spcPts val="0"/>
              </a:spcBef>
              <a:spcAft>
                <a:spcPts val="600"/>
              </a:spcAft>
              <a:buClrTx/>
              <a:buNone/>
            </a:pPr>
            <a:endParaRPr lang="en-US" sz="2200" dirty="0"/>
          </a:p>
          <a:p>
            <a:pPr lvl="1">
              <a:spcBef>
                <a:spcPts val="0"/>
              </a:spcBef>
              <a:spcAft>
                <a:spcPts val="600"/>
              </a:spcAft>
              <a:buClrTx/>
              <a:buFont typeface="Arial"/>
              <a:buChar char="•"/>
            </a:pPr>
            <a:endParaRPr lang="en-US" sz="22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My Recommendation</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17198658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1000"/>
              </a:spcAft>
              <a:buClr>
                <a:srgbClr val="0070C0"/>
              </a:buClr>
              <a:buFont typeface="Arial"/>
              <a:buChar char="•"/>
            </a:pPr>
            <a:r>
              <a:rPr lang="en-US" sz="2400" dirty="0" smtClean="0"/>
              <a:t>Liquidation Value</a:t>
            </a:r>
          </a:p>
          <a:p>
            <a:pPr>
              <a:spcBef>
                <a:spcPts val="0"/>
              </a:spcBef>
              <a:spcAft>
                <a:spcPts val="1000"/>
              </a:spcAft>
              <a:buClr>
                <a:srgbClr val="0070C0"/>
              </a:buClr>
              <a:buFont typeface="Arial"/>
              <a:buChar char="•"/>
            </a:pPr>
            <a:r>
              <a:rPr lang="en-US" sz="2400" dirty="0" smtClean="0"/>
              <a:t>Discounted Cash-Flow Value</a:t>
            </a:r>
          </a:p>
          <a:p>
            <a:pPr>
              <a:spcBef>
                <a:spcPts val="0"/>
              </a:spcBef>
              <a:spcAft>
                <a:spcPts val="1000"/>
              </a:spcAft>
              <a:buClr>
                <a:srgbClr val="0070C0"/>
              </a:buClr>
              <a:buFont typeface="Arial"/>
              <a:buChar char="•"/>
            </a:pPr>
            <a:r>
              <a:rPr lang="en-US" sz="2400" dirty="0" smtClean="0"/>
              <a:t>Precedent Transactions</a:t>
            </a:r>
          </a:p>
          <a:p>
            <a:pPr>
              <a:spcBef>
                <a:spcPts val="0"/>
              </a:spcBef>
              <a:spcAft>
                <a:spcPts val="1000"/>
              </a:spcAft>
              <a:buClr>
                <a:srgbClr val="0070C0"/>
              </a:buClr>
              <a:buFont typeface="Arial"/>
              <a:buChar char="•"/>
            </a:pPr>
            <a:r>
              <a:rPr lang="en-US" sz="2400" dirty="0" smtClean="0"/>
              <a:t>Peer Comparisons</a:t>
            </a:r>
          </a:p>
          <a:p>
            <a:pPr marL="0" indent="0">
              <a:spcBef>
                <a:spcPts val="0"/>
              </a:spcBef>
              <a:spcAft>
                <a:spcPts val="1000"/>
              </a:spcAft>
              <a:buClr>
                <a:srgbClr val="0070C0"/>
              </a:buClr>
              <a:buNone/>
            </a:pPr>
            <a:endParaRPr lang="en-US" sz="24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Valuation</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22976394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marL="0" indent="0">
              <a:spcBef>
                <a:spcPts val="0"/>
              </a:spcBef>
              <a:spcAft>
                <a:spcPts val="1000"/>
              </a:spcAft>
              <a:buClr>
                <a:srgbClr val="0070C0"/>
              </a:buClr>
              <a:buNone/>
            </a:pPr>
            <a:endParaRPr lang="en-US" sz="2400" dirty="0"/>
          </a:p>
          <a:p>
            <a:pPr>
              <a:spcBef>
                <a:spcPts val="0"/>
              </a:spcBef>
              <a:spcAft>
                <a:spcPts val="1000"/>
              </a:spcAft>
              <a:buClr>
                <a:srgbClr val="0070C0"/>
              </a:buClr>
              <a:buFont typeface="Arial"/>
              <a:buChar char="•"/>
            </a:pPr>
            <a:r>
              <a:rPr lang="en-US" sz="2400" dirty="0" smtClean="0"/>
              <a:t>Industry </a:t>
            </a:r>
            <a:r>
              <a:rPr lang="en-US" sz="2400" dirty="0"/>
              <a:t>Multiples: </a:t>
            </a:r>
            <a:r>
              <a:rPr lang="en-US" sz="2400" dirty="0">
                <a:hlinkClick r:id="rId3"/>
              </a:rPr>
              <a:t>http://valuationacademy.com/industry-specific-</a:t>
            </a:r>
            <a:r>
              <a:rPr lang="en-US" sz="2400" dirty="0" smtClean="0">
                <a:hlinkClick r:id="rId3"/>
              </a:rPr>
              <a:t>multiples/</a:t>
            </a:r>
            <a:endParaRPr lang="en-US" sz="2400" dirty="0" smtClean="0"/>
          </a:p>
          <a:p>
            <a:pPr>
              <a:spcBef>
                <a:spcPts val="0"/>
              </a:spcBef>
              <a:spcAft>
                <a:spcPts val="1000"/>
              </a:spcAft>
              <a:buClr>
                <a:srgbClr val="0070C0"/>
              </a:buClr>
              <a:buFont typeface="Arial"/>
              <a:buChar char="•"/>
            </a:pPr>
            <a:endParaRPr lang="en-US" sz="2400" dirty="0" smtClean="0"/>
          </a:p>
          <a:p>
            <a:pPr marL="0" indent="0">
              <a:spcBef>
                <a:spcPts val="0"/>
              </a:spcBef>
              <a:spcAft>
                <a:spcPts val="1000"/>
              </a:spcAft>
              <a:buClr>
                <a:srgbClr val="0070C0"/>
              </a:buClr>
              <a:buNone/>
            </a:pPr>
            <a:endParaRPr lang="en-US" sz="2400" dirty="0"/>
          </a:p>
          <a:p>
            <a:pPr>
              <a:spcBef>
                <a:spcPts val="0"/>
              </a:spcBef>
              <a:spcAft>
                <a:spcPts val="1000"/>
              </a:spcAft>
              <a:buClr>
                <a:srgbClr val="0070C0"/>
              </a:buClr>
              <a:buFont typeface="Arial"/>
              <a:buChar char="•"/>
            </a:pPr>
            <a:endParaRPr lang="en-US" sz="24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Valuation Using Multiples</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33218580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600"/>
              </a:spcAft>
              <a:buClrTx/>
              <a:buFont typeface="Arial"/>
              <a:buChar char="•"/>
            </a:pPr>
            <a:r>
              <a:rPr lang="en-US" sz="2400" dirty="0" smtClean="0"/>
              <a:t>Are They Good Operators</a:t>
            </a:r>
          </a:p>
          <a:p>
            <a:pPr>
              <a:spcBef>
                <a:spcPts val="0"/>
              </a:spcBef>
              <a:spcAft>
                <a:spcPts val="600"/>
              </a:spcAft>
              <a:buClrTx/>
              <a:buFont typeface="Arial"/>
              <a:buChar char="•"/>
            </a:pPr>
            <a:r>
              <a:rPr lang="en-US" sz="2400" dirty="0" smtClean="0"/>
              <a:t>Are They Good Capital Allocators</a:t>
            </a:r>
          </a:p>
          <a:p>
            <a:pPr>
              <a:spcBef>
                <a:spcPts val="0"/>
              </a:spcBef>
              <a:spcAft>
                <a:spcPts val="600"/>
              </a:spcAft>
              <a:buClrTx/>
              <a:buFont typeface="Arial"/>
              <a:buChar char="•"/>
            </a:pPr>
            <a:r>
              <a:rPr lang="en-US" sz="2400" dirty="0" smtClean="0"/>
              <a:t>Are They Trustworthy and Shareholder Friendly</a:t>
            </a:r>
          </a:p>
          <a:p>
            <a:pPr>
              <a:spcBef>
                <a:spcPts val="0"/>
              </a:spcBef>
              <a:spcAft>
                <a:spcPts val="600"/>
              </a:spcAft>
              <a:buClrTx/>
              <a:buFont typeface="Arial"/>
              <a:buChar char="•"/>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Assessing Management</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29260837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600"/>
              </a:spcAft>
              <a:buClrTx/>
              <a:buFont typeface="Arial"/>
              <a:buChar char="•"/>
            </a:pPr>
            <a:r>
              <a:rPr lang="en-US" sz="2400" dirty="0" smtClean="0"/>
              <a:t>Know what you own</a:t>
            </a:r>
          </a:p>
          <a:p>
            <a:pPr>
              <a:spcBef>
                <a:spcPts val="0"/>
              </a:spcBef>
              <a:spcAft>
                <a:spcPts val="600"/>
              </a:spcAft>
              <a:buClrTx/>
              <a:buFont typeface="Arial"/>
              <a:buChar char="•"/>
            </a:pPr>
            <a:r>
              <a:rPr lang="en-US" sz="2400" dirty="0" smtClean="0"/>
              <a:t>Take a long-term view</a:t>
            </a:r>
          </a:p>
          <a:p>
            <a:pPr>
              <a:spcBef>
                <a:spcPts val="0"/>
              </a:spcBef>
              <a:spcAft>
                <a:spcPts val="600"/>
              </a:spcAft>
              <a:buClrTx/>
              <a:buFont typeface="Arial"/>
              <a:buChar char="•"/>
            </a:pPr>
            <a:r>
              <a:rPr lang="en-US" sz="2400" dirty="0" smtClean="0"/>
              <a:t>Don’t get too attached</a:t>
            </a:r>
            <a:r>
              <a:rPr lang="en-US" sz="2400" dirty="0"/>
              <a:t/>
            </a:r>
            <a:br>
              <a:rPr lang="en-US" sz="2400" dirty="0"/>
            </a:br>
            <a:endParaRPr lang="en-US" sz="2400" dirty="0" smtClean="0"/>
          </a:p>
          <a:p>
            <a:pPr>
              <a:spcBef>
                <a:spcPts val="0"/>
              </a:spcBef>
              <a:spcAft>
                <a:spcPts val="600"/>
              </a:spcAft>
              <a:buClrTx/>
              <a:buFont typeface="Arial"/>
              <a:buChar char="•"/>
            </a:pPr>
            <a:r>
              <a:rPr lang="en-US" sz="2400" dirty="0" smtClean="0"/>
              <a:t>Think Like an </a:t>
            </a:r>
            <a:r>
              <a:rPr lang="en-US" sz="2400" dirty="0" smtClean="0"/>
              <a:t>Owner of the Business</a:t>
            </a:r>
          </a:p>
          <a:p>
            <a:pPr lvl="1">
              <a:spcBef>
                <a:spcPts val="0"/>
              </a:spcBef>
              <a:spcAft>
                <a:spcPts val="600"/>
              </a:spcAft>
              <a:buClrTx/>
              <a:buFont typeface="Arial"/>
              <a:buChar char="•"/>
            </a:pPr>
            <a:r>
              <a:rPr lang="en-US" sz="2200" dirty="0" smtClean="0"/>
              <a:t>Are The Products Good</a:t>
            </a:r>
          </a:p>
          <a:p>
            <a:pPr lvl="1">
              <a:spcBef>
                <a:spcPts val="0"/>
              </a:spcBef>
              <a:spcAft>
                <a:spcPts val="600"/>
              </a:spcAft>
              <a:buClrTx/>
              <a:buFont typeface="Arial"/>
              <a:buChar char="•"/>
            </a:pPr>
            <a:r>
              <a:rPr lang="en-US" sz="2200" dirty="0" smtClean="0"/>
              <a:t>Are Costs Coming Down</a:t>
            </a:r>
          </a:p>
          <a:p>
            <a:pPr lvl="1">
              <a:spcBef>
                <a:spcPts val="0"/>
              </a:spcBef>
              <a:spcAft>
                <a:spcPts val="600"/>
              </a:spcAft>
              <a:buClrTx/>
              <a:buFont typeface="Arial"/>
              <a:buChar char="•"/>
            </a:pPr>
            <a:r>
              <a:rPr lang="en-US" sz="2200" dirty="0" smtClean="0"/>
              <a:t>Are You Getting a Good Return</a:t>
            </a:r>
          </a:p>
          <a:p>
            <a:pPr marL="430213" lvl="1" indent="0">
              <a:spcBef>
                <a:spcPts val="0"/>
              </a:spcBef>
              <a:spcAft>
                <a:spcPts val="600"/>
              </a:spcAft>
              <a:buClrTx/>
              <a:buNone/>
            </a:pPr>
            <a:endParaRPr lang="en-US" sz="2200" dirty="0" smtClean="0"/>
          </a:p>
          <a:p>
            <a:pPr marL="430213" lvl="1" indent="0">
              <a:spcBef>
                <a:spcPts val="0"/>
              </a:spcBef>
              <a:spcAft>
                <a:spcPts val="600"/>
              </a:spcAft>
              <a:buClrTx/>
              <a:buNone/>
            </a:pPr>
            <a:endParaRPr lang="en-US" sz="22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Investing Tips</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10946559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30213" y="1193800"/>
            <a:ext cx="8275637" cy="5105400"/>
          </a:xfrm>
          <a:noFill/>
          <a:ln>
            <a:solidFill>
              <a:schemeClr val="bg1"/>
            </a:solidFill>
          </a:ln>
        </p:spPr>
        <p:txBody>
          <a:bodyPr/>
          <a:lstStyle/>
          <a:p>
            <a:pPr>
              <a:spcBef>
                <a:spcPts val="0"/>
              </a:spcBef>
              <a:spcAft>
                <a:spcPts val="600"/>
              </a:spcAft>
              <a:buClrTx/>
              <a:buFont typeface="Arial"/>
              <a:buChar char="•"/>
            </a:pPr>
            <a:r>
              <a:rPr lang="en-US" sz="2400" dirty="0" smtClean="0"/>
              <a:t>When Are You Most At Risk of Poor Decisions</a:t>
            </a:r>
            <a:endParaRPr lang="en-US" sz="2400" dirty="0" smtClean="0"/>
          </a:p>
          <a:p>
            <a:pPr>
              <a:spcBef>
                <a:spcPts val="0"/>
              </a:spcBef>
              <a:spcAft>
                <a:spcPts val="600"/>
              </a:spcAft>
              <a:buClrTx/>
              <a:buFont typeface="Arial"/>
              <a:buChar char="•"/>
            </a:pPr>
            <a:r>
              <a:rPr lang="en-US" sz="2400" dirty="0" smtClean="0"/>
              <a:t>Stocks Might be The Only Thing That Most People Want Less of When The Price Drops</a:t>
            </a:r>
            <a:endParaRPr lang="en-US" sz="2400" dirty="0" smtClean="0"/>
          </a:p>
          <a:p>
            <a:pPr>
              <a:spcBef>
                <a:spcPts val="0"/>
              </a:spcBef>
              <a:spcAft>
                <a:spcPts val="600"/>
              </a:spcAft>
              <a:buClrTx/>
              <a:buFont typeface="Arial"/>
              <a:buChar char="•"/>
            </a:pPr>
            <a:r>
              <a:rPr lang="en-US" sz="2400" dirty="0" smtClean="0"/>
              <a:t>Be Humble When You Are Wrong</a:t>
            </a:r>
          </a:p>
          <a:p>
            <a:pPr>
              <a:spcBef>
                <a:spcPts val="0"/>
              </a:spcBef>
              <a:spcAft>
                <a:spcPts val="600"/>
              </a:spcAft>
              <a:buClrTx/>
              <a:buFont typeface="Arial"/>
              <a:buChar char="•"/>
            </a:pPr>
            <a:r>
              <a:rPr lang="en-US" sz="2400" dirty="0" smtClean="0"/>
              <a:t>Be Patient </a:t>
            </a:r>
          </a:p>
          <a:p>
            <a:pPr>
              <a:spcBef>
                <a:spcPts val="0"/>
              </a:spcBef>
              <a:spcAft>
                <a:spcPts val="600"/>
              </a:spcAft>
              <a:buClrTx/>
              <a:buFont typeface="Arial"/>
              <a:buChar char="•"/>
            </a:pPr>
            <a:r>
              <a:rPr lang="en-US" sz="2400" dirty="0" smtClean="0"/>
              <a:t>There is no Security in Numbers</a:t>
            </a:r>
          </a:p>
          <a:p>
            <a:pPr>
              <a:spcBef>
                <a:spcPts val="0"/>
              </a:spcBef>
              <a:spcAft>
                <a:spcPts val="600"/>
              </a:spcAft>
              <a:buClrTx/>
              <a:buFont typeface="Arial"/>
              <a:buChar char="•"/>
            </a:pPr>
            <a:r>
              <a:rPr lang="en-US" sz="2400" dirty="0" smtClean="0"/>
              <a:t>If The Price Goes Down and You Don’t Know Why –    Don’t Sell</a:t>
            </a:r>
          </a:p>
          <a:p>
            <a:pPr>
              <a:spcBef>
                <a:spcPts val="0"/>
              </a:spcBef>
              <a:spcAft>
                <a:spcPts val="600"/>
              </a:spcAft>
              <a:buClrTx/>
              <a:buFont typeface="Arial"/>
              <a:buChar char="•"/>
            </a:pPr>
            <a:endParaRPr lang="en-US" sz="2400" dirty="0"/>
          </a:p>
          <a:p>
            <a:pPr marL="0" indent="0">
              <a:spcBef>
                <a:spcPts val="0"/>
              </a:spcBef>
              <a:spcAft>
                <a:spcPts val="1000"/>
              </a:spcAft>
              <a:buClr>
                <a:srgbClr val="0070C0"/>
              </a:buClr>
              <a:buNone/>
            </a:pPr>
            <a:endParaRPr lang="en-US" sz="1200" dirty="0" smtClean="0"/>
          </a:p>
        </p:txBody>
      </p:sp>
      <p:sp>
        <p:nvSpPr>
          <p:cNvPr id="6147" name="Title 2"/>
          <p:cNvSpPr txBox="1">
            <a:spLocks/>
          </p:cNvSpPr>
          <p:nvPr/>
        </p:nvSpPr>
        <p:spPr bwMode="black">
          <a:xfrm>
            <a:off x="430213" y="443339"/>
            <a:ext cx="8275637" cy="4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93" tIns="34922" rIns="86493" bIns="34922"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600" dirty="0" smtClean="0">
                <a:solidFill>
                  <a:srgbClr val="000000"/>
                </a:solidFill>
                <a:cs typeface="Arial" pitchFamily="34" charset="0"/>
              </a:rPr>
              <a:t>Investing </a:t>
            </a:r>
            <a:r>
              <a:rPr lang="en-US" sz="2600" dirty="0" smtClean="0">
                <a:solidFill>
                  <a:srgbClr val="000000"/>
                </a:solidFill>
                <a:cs typeface="Arial" pitchFamily="34" charset="0"/>
              </a:rPr>
              <a:t>Tips Psychological</a:t>
            </a:r>
            <a:endParaRPr lang="en-US" sz="2600" dirty="0">
              <a:solidFill>
                <a:srgbClr val="000000"/>
              </a:solidFill>
              <a:cs typeface="Arial" pitchFamily="34" charset="0"/>
            </a:endParaRPr>
          </a:p>
        </p:txBody>
      </p:sp>
      <p:sp>
        <p:nvSpPr>
          <p:cNvPr id="9" name="TextBox 8"/>
          <p:cNvSpPr txBox="1"/>
          <p:nvPr/>
        </p:nvSpPr>
        <p:spPr>
          <a:xfrm>
            <a:off x="6" y="6470577"/>
            <a:ext cx="9143993" cy="57223"/>
          </a:xfrm>
          <a:prstGeom prst="rect">
            <a:avLst/>
          </a:prstGeom>
          <a:solidFill>
            <a:srgbClr val="37416C"/>
          </a:solidFill>
          <a:ln>
            <a:noFill/>
          </a:ln>
          <a:effectLst/>
        </p:spPr>
        <p:txBody>
          <a:bodyPr wrap="square">
            <a:spAutoFit/>
          </a:bodyPr>
          <a:lstStyle/>
          <a:p>
            <a:pPr marL="228600" indent="-228600" algn="ctr">
              <a:spcBef>
                <a:spcPts val="1000"/>
              </a:spcBef>
              <a:buSzPct val="100000"/>
              <a:defRPr/>
            </a:pPr>
            <a:endParaRPr lang="en-US" sz="1400" b="1" dirty="0">
              <a:solidFill>
                <a:srgbClr val="0000FF"/>
              </a:solidFill>
              <a:cs typeface="Arial" pitchFamily="34" charset="0"/>
            </a:endParaRPr>
          </a:p>
        </p:txBody>
      </p:sp>
    </p:spTree>
    <p:extLst>
      <p:ext uri="{BB962C8B-B14F-4D97-AF65-F5344CB8AC3E}">
        <p14:creationId xmlns:p14="http://schemas.microsoft.com/office/powerpoint/2010/main" val="24903985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talyst Theme">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S Conference 4.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88A9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rgbClr val="688A9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ZS Conference 4.0 1">
        <a:dk1>
          <a:srgbClr val="000000"/>
        </a:dk1>
        <a:lt1>
          <a:srgbClr val="FFFFFF"/>
        </a:lt1>
        <a:dk2>
          <a:srgbClr val="506772"/>
        </a:dk2>
        <a:lt2>
          <a:srgbClr val="A41128"/>
        </a:lt2>
        <a:accent1>
          <a:srgbClr val="00845E"/>
        </a:accent1>
        <a:accent2>
          <a:srgbClr val="FF7D00"/>
        </a:accent2>
        <a:accent3>
          <a:srgbClr val="FFFFFF"/>
        </a:accent3>
        <a:accent4>
          <a:srgbClr val="000000"/>
        </a:accent4>
        <a:accent5>
          <a:srgbClr val="AAC2B6"/>
        </a:accent5>
        <a:accent6>
          <a:srgbClr val="E77100"/>
        </a:accent6>
        <a:hlink>
          <a:srgbClr val="076AB5"/>
        </a:hlink>
        <a:folHlink>
          <a:srgbClr val="9D9E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talyst Theme">
  <a:themeElements>
    <a:clrScheme name="ZS Conference 4.0 1">
      <a:dk1>
        <a:srgbClr val="000000"/>
      </a:dk1>
      <a:lt1>
        <a:srgbClr val="FFFFFF"/>
      </a:lt1>
      <a:dk2>
        <a:srgbClr val="506772"/>
      </a:dk2>
      <a:lt2>
        <a:srgbClr val="A41128"/>
      </a:lt2>
      <a:accent1>
        <a:srgbClr val="00845E"/>
      </a:accent1>
      <a:accent2>
        <a:srgbClr val="FF7D00"/>
      </a:accent2>
      <a:accent3>
        <a:srgbClr val="FFFFFF"/>
      </a:accent3>
      <a:accent4>
        <a:srgbClr val="000000"/>
      </a:accent4>
      <a:accent5>
        <a:srgbClr val="AAC2B6"/>
      </a:accent5>
      <a:accent6>
        <a:srgbClr val="E77100"/>
      </a:accent6>
      <a:hlink>
        <a:srgbClr val="076AB5"/>
      </a:hlink>
      <a:folHlink>
        <a:srgbClr val="9D9E9C"/>
      </a:folHlink>
    </a:clrScheme>
    <a:fontScheme name="ZS Conference 4.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88A9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rgbClr val="688A9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ZS Conference 4.0 1">
        <a:dk1>
          <a:srgbClr val="000000"/>
        </a:dk1>
        <a:lt1>
          <a:srgbClr val="FFFFFF"/>
        </a:lt1>
        <a:dk2>
          <a:srgbClr val="506772"/>
        </a:dk2>
        <a:lt2>
          <a:srgbClr val="A41128"/>
        </a:lt2>
        <a:accent1>
          <a:srgbClr val="00845E"/>
        </a:accent1>
        <a:accent2>
          <a:srgbClr val="FF7D00"/>
        </a:accent2>
        <a:accent3>
          <a:srgbClr val="FFFFFF"/>
        </a:accent3>
        <a:accent4>
          <a:srgbClr val="000000"/>
        </a:accent4>
        <a:accent5>
          <a:srgbClr val="AAC2B6"/>
        </a:accent5>
        <a:accent6>
          <a:srgbClr val="E77100"/>
        </a:accent6>
        <a:hlink>
          <a:srgbClr val="076AB5"/>
        </a:hlink>
        <a:folHlink>
          <a:srgbClr val="9D9E9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atalyst Theme">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S Conference 4.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88A9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rgbClr val="688A92"/>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ZS Conference 4.0 1">
        <a:dk1>
          <a:srgbClr val="000000"/>
        </a:dk1>
        <a:lt1>
          <a:srgbClr val="FFFFFF"/>
        </a:lt1>
        <a:dk2>
          <a:srgbClr val="506772"/>
        </a:dk2>
        <a:lt2>
          <a:srgbClr val="A41128"/>
        </a:lt2>
        <a:accent1>
          <a:srgbClr val="00845E"/>
        </a:accent1>
        <a:accent2>
          <a:srgbClr val="FF7D00"/>
        </a:accent2>
        <a:accent3>
          <a:srgbClr val="FFFFFF"/>
        </a:accent3>
        <a:accent4>
          <a:srgbClr val="000000"/>
        </a:accent4>
        <a:accent5>
          <a:srgbClr val="AAC2B6"/>
        </a:accent5>
        <a:accent6>
          <a:srgbClr val="E77100"/>
        </a:accent6>
        <a:hlink>
          <a:srgbClr val="076AB5"/>
        </a:hlink>
        <a:folHlink>
          <a:srgbClr val="9D9E9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18339</TotalTime>
  <Words>442</Words>
  <Application>Microsoft Macintosh PowerPoint</Application>
  <PresentationFormat>On-screen Show (4:3)</PresentationFormat>
  <Paragraphs>95</Paragraphs>
  <Slides>15</Slides>
  <Notes>15</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1_Default Design</vt:lpstr>
      <vt:lpstr>2_Default Design</vt:lpstr>
      <vt:lpstr>Catalyst Theme</vt:lpstr>
      <vt:lpstr>1_Catalyst Theme</vt:lpstr>
      <vt:lpstr>2_Catalyst Theme</vt:lpstr>
      <vt:lpstr>3_Default Design</vt:lpstr>
      <vt:lpstr>Become An Intelligent Investor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Merchants Bank of Indiana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Marsh</dc:creator>
  <cp:lastModifiedBy>Amanda Keating</cp:lastModifiedBy>
  <cp:revision>831</cp:revision>
  <cp:lastPrinted>2014-10-13T19:40:37Z</cp:lastPrinted>
  <dcterms:created xsi:type="dcterms:W3CDTF">2010-07-12T19:42:20Z</dcterms:created>
  <dcterms:modified xsi:type="dcterms:W3CDTF">2015-10-21T04:04:30Z</dcterms:modified>
</cp:coreProperties>
</file>