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7" r:id="rId2"/>
    <p:sldMasterId id="2147483682" r:id="rId3"/>
    <p:sldMasterId id="2147483690" r:id="rId4"/>
    <p:sldMasterId id="2147483698" r:id="rId5"/>
    <p:sldMasterId id="2147483706" r:id="rId6"/>
  </p:sldMasterIdLst>
  <p:notesMasterIdLst>
    <p:notesMasterId r:id="rId22"/>
  </p:notesMasterIdLst>
  <p:handoutMasterIdLst>
    <p:handoutMasterId r:id="rId23"/>
  </p:handoutMasterIdLst>
  <p:sldIdLst>
    <p:sldId id="471" r:id="rId7"/>
    <p:sldId id="517" r:id="rId8"/>
    <p:sldId id="507" r:id="rId9"/>
    <p:sldId id="519" r:id="rId10"/>
    <p:sldId id="521" r:id="rId11"/>
    <p:sldId id="524" r:id="rId12"/>
    <p:sldId id="525" r:id="rId13"/>
    <p:sldId id="529" r:id="rId14"/>
    <p:sldId id="526" r:id="rId15"/>
    <p:sldId id="527" r:id="rId16"/>
    <p:sldId id="518" r:id="rId17"/>
    <p:sldId id="522" r:id="rId18"/>
    <p:sldId id="523" r:id="rId19"/>
    <p:sldId id="530" r:id="rId20"/>
    <p:sldId id="531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99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5D0"/>
    <a:srgbClr val="85C6EB"/>
    <a:srgbClr val="A5E0EB"/>
    <a:srgbClr val="2F9BE3"/>
    <a:srgbClr val="37416C"/>
    <a:srgbClr val="4E5C9A"/>
    <a:srgbClr val="5A69B0"/>
    <a:srgbClr val="2C2E6F"/>
    <a:srgbClr val="0000A1"/>
    <a:srgbClr val="00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2662" autoAdjust="0"/>
  </p:normalViewPr>
  <p:slideViewPr>
    <p:cSldViewPr snapToGrid="0">
      <p:cViewPr>
        <p:scale>
          <a:sx n="100" d="100"/>
          <a:sy n="100" d="100"/>
        </p:scale>
        <p:origin x="-776" y="80"/>
      </p:cViewPr>
      <p:guideLst>
        <p:guide orient="horz" pos="4129"/>
        <p:guide pos="5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2808" y="-112"/>
      </p:cViewPr>
      <p:guideLst>
        <p:guide orient="horz" pos="2994"/>
        <p:guide orient="horz" pos="3024"/>
        <p:guide pos="225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293" tIns="48146" rIns="96293" bIns="481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293" tIns="48146" rIns="96293" bIns="481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293" tIns="48146" rIns="96293" bIns="481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293" tIns="48146" rIns="96293" bIns="481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859DFD-5980-4EC6-905E-600514D1ECE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1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293" tIns="48146" rIns="96293" bIns="481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293" tIns="48146" rIns="96293" bIns="481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293" tIns="48146" rIns="96293" bIns="48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293" tIns="48146" rIns="96293" bIns="481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293" tIns="48146" rIns="96293" bIns="481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C5C04C-7A74-42D9-87A0-1AE6D282B5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46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9643BE-8403-45FB-85AF-4932601CCCBA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A53E6-8ED4-421D-8041-C6CC60A45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6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A53E6-8ED4-421D-8041-C6CC60A45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6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A53E6-8ED4-421D-8041-C6CC60A45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6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A53E6-8ED4-421D-8041-C6CC60A45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6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A53E6-8ED4-421D-8041-C6CC60A45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6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A53E6-8ED4-421D-8041-C6CC60A45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A53E6-8ED4-421D-8041-C6CC60A45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A53E6-8ED4-421D-8041-C6CC60A45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6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A53E6-8ED4-421D-8041-C6CC60A45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A53E6-8ED4-421D-8041-C6CC60A45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A53E6-8ED4-421D-8041-C6CC60A45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6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A53E6-8ED4-421D-8041-C6CC60A45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A53E6-8ED4-421D-8041-C6CC60A45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A53E6-8ED4-421D-8041-C6CC60A45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5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5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2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9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0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9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00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66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47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6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3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4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58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98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04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90144" y="1888998"/>
            <a:ext cx="4114800" cy="274320"/>
          </a:xfrm>
          <a:prstGeom prst="rect">
            <a:avLst/>
          </a:prstGeom>
          <a:solidFill>
            <a:srgbClr val="0F2D53"/>
          </a:solidFill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[Header]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56785" y="1888998"/>
            <a:ext cx="4114800" cy="274320"/>
          </a:xfrm>
          <a:prstGeom prst="rect">
            <a:avLst/>
          </a:prstGeom>
          <a:solidFill>
            <a:srgbClr val="0F2D53"/>
          </a:solidFill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[Header]</a:t>
            </a:r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32232" y="885825"/>
            <a:ext cx="8735568" cy="4095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defRPr lang="en-US" sz="13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def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Courier New" pitchFamily="49" charset="0"/>
              <a:buChar char="o"/>
              <a:defRPr lang="en-US" sz="11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defRPr lang="en-US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lang="en-US" sz="9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390144" y="2209800"/>
            <a:ext cx="4114800" cy="175278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defRPr lang="en-US" sz="13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def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Courier New" pitchFamily="49" charset="0"/>
              <a:buChar char="o"/>
              <a:defRPr lang="en-US" sz="11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defRPr lang="en-US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lang="en-US" sz="9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4756785" y="2209800"/>
            <a:ext cx="4114800" cy="175278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defRPr lang="en-US" sz="13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def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Courier New" pitchFamily="49" charset="0"/>
              <a:buChar char="o"/>
              <a:defRPr lang="en-US" sz="11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defRPr lang="en-US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lang="en-US" sz="9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332232" y="2286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1">
                <a:solidFill>
                  <a:srgbClr val="0F2D5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6648450"/>
            <a:ext cx="8229600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228600" indent="-228600">
              <a:spcBef>
                <a:spcPts val="0"/>
              </a:spcBef>
              <a:buFont typeface="+mj-lt"/>
              <a:buAutoNum type="arabicParenBoth"/>
              <a:defRPr sz="700" baseline="0">
                <a:latin typeface="Arial" pitchFamily="34" charset="0"/>
                <a:cs typeface="Arial" pitchFamily="34" charset="0"/>
              </a:defRPr>
            </a:lvl1pPr>
            <a:lvl2pPr>
              <a:defRPr sz="800">
                <a:latin typeface="Arial" pitchFamily="34" charset="0"/>
                <a:cs typeface="Arial" pitchFamily="34" charset="0"/>
              </a:defRPr>
            </a:lvl2pPr>
            <a:lvl3pPr>
              <a:defRPr sz="800">
                <a:latin typeface="Arial" pitchFamily="34" charset="0"/>
                <a:cs typeface="Arial" pitchFamily="34" charset="0"/>
              </a:defRPr>
            </a:lvl3pPr>
            <a:lvl4pPr>
              <a:defRPr sz="800">
                <a:latin typeface="Arial" pitchFamily="34" charset="0"/>
                <a:cs typeface="Arial" pitchFamily="34" charset="0"/>
              </a:defRPr>
            </a:lvl4pPr>
            <a:lvl5pPr>
              <a:defRPr sz="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[Footnote]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5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32232" y="1241425"/>
            <a:ext cx="8735568" cy="4095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defRPr lang="en-US" sz="13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def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Courier New" pitchFamily="49" charset="0"/>
              <a:buChar char="o"/>
              <a:defRPr lang="en-US" sz="11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defRPr lang="en-US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lang="en-US" sz="9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6648450"/>
            <a:ext cx="8229600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228600" indent="-228600">
              <a:spcBef>
                <a:spcPts val="0"/>
              </a:spcBef>
              <a:buFont typeface="+mj-lt"/>
              <a:buAutoNum type="arabicParenBoth"/>
              <a:defRPr sz="700" baseline="0">
                <a:latin typeface="Arial" pitchFamily="34" charset="0"/>
                <a:cs typeface="Arial" pitchFamily="34" charset="0"/>
              </a:defRPr>
            </a:lvl1pPr>
            <a:lvl2pPr>
              <a:defRPr sz="800">
                <a:latin typeface="Arial" pitchFamily="34" charset="0"/>
                <a:cs typeface="Arial" pitchFamily="34" charset="0"/>
              </a:defRPr>
            </a:lvl2pPr>
            <a:lvl3pPr>
              <a:defRPr sz="800">
                <a:latin typeface="Arial" pitchFamily="34" charset="0"/>
                <a:cs typeface="Arial" pitchFamily="34" charset="0"/>
              </a:defRPr>
            </a:lvl3pPr>
            <a:lvl4pPr>
              <a:defRPr sz="800">
                <a:latin typeface="Arial" pitchFamily="34" charset="0"/>
                <a:cs typeface="Arial" pitchFamily="34" charset="0"/>
              </a:defRPr>
            </a:lvl4pPr>
            <a:lvl5pPr>
              <a:defRPr sz="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[Footnote]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2232" y="2286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1">
                <a:solidFill>
                  <a:srgbClr val="0F2D5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7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_footer"/>
          <p:cNvSpPr>
            <a:spLocks noChangeArrowheads="1"/>
          </p:cNvSpPr>
          <p:nvPr/>
        </p:nvSpPr>
        <p:spPr bwMode="gray">
          <a:xfrm>
            <a:off x="4800600" y="6421438"/>
            <a:ext cx="4114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5" tIns="46953" rIns="93905" bIns="46953"/>
          <a:lstStyle/>
          <a:p>
            <a:pPr algn="r" defTabSz="938213" eaLnBrk="0" hangingPunct="0"/>
            <a:endParaRPr lang="en-US" sz="1000" dirty="0">
              <a:solidFill>
                <a:srgbClr val="5F5F5F"/>
              </a:solidFill>
              <a:cs typeface="Arial" pitchFamily="34" charset="0"/>
            </a:endParaRPr>
          </a:p>
        </p:txBody>
      </p:sp>
      <p:sp>
        <p:nvSpPr>
          <p:cNvPr id="6" name="slide_client&amp;project_name"/>
          <p:cNvSpPr>
            <a:spLocks noChangeArrowheads="1"/>
          </p:cNvSpPr>
          <p:nvPr/>
        </p:nvSpPr>
        <p:spPr bwMode="gray">
          <a:xfrm>
            <a:off x="2647950" y="2641600"/>
            <a:ext cx="60388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b"/>
          <a:lstStyle/>
          <a:p>
            <a:endParaRPr lang="en-US" sz="3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_projectinformation"/>
          <p:cNvSpPr>
            <a:spLocks noChangeArrowheads="1"/>
          </p:cNvSpPr>
          <p:nvPr/>
        </p:nvSpPr>
        <p:spPr bwMode="gray">
          <a:xfrm>
            <a:off x="2647950" y="3944938"/>
            <a:ext cx="60388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/>
          <a:lstStyle/>
          <a:p>
            <a:pPr eaLnBrk="0" hangingPunct="0">
              <a:spcBef>
                <a:spcPct val="20000"/>
              </a:spcBef>
              <a:buSzPct val="110000"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slide_date"/>
          <p:cNvSpPr>
            <a:spLocks noChangeArrowheads="1"/>
          </p:cNvSpPr>
          <p:nvPr/>
        </p:nvSpPr>
        <p:spPr bwMode="gray">
          <a:xfrm>
            <a:off x="2647950" y="4830763"/>
            <a:ext cx="60388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688A92"/>
              </a:buClr>
              <a:buSzPct val="110000"/>
              <a:buFont typeface="Wingdings" pitchFamily="2" charset="2"/>
              <a:buNone/>
            </a:pPr>
            <a:endParaRPr lang="en-US" sz="2000" dirty="0">
              <a:solidFill>
                <a:srgbClr val="5F5F5F"/>
              </a:solidFill>
              <a:cs typeface="Arial" pitchFamily="34" charset="0"/>
            </a:endParaRPr>
          </a:p>
        </p:txBody>
      </p:sp>
      <p:sp>
        <p:nvSpPr>
          <p:cNvPr id="9" name="slide_disclaimer"/>
          <p:cNvSpPr>
            <a:spLocks noChangeArrowheads="1"/>
          </p:cNvSpPr>
          <p:nvPr/>
        </p:nvSpPr>
        <p:spPr bwMode="gray">
          <a:xfrm>
            <a:off x="2633663" y="5357813"/>
            <a:ext cx="600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ctr"/>
          <a:lstStyle/>
          <a:p>
            <a:pPr defTabSz="865188" eaLnBrk="0" hangingPunct="0"/>
            <a:endParaRPr lang="en-US" sz="1000" dirty="0">
              <a:solidFill>
                <a:srgbClr val="5F5F5F"/>
              </a:solidFill>
              <a:cs typeface="Arial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white">
          <a:xfrm>
            <a:off x="0" y="0"/>
            <a:ext cx="9151938" cy="1143000"/>
          </a:xfrm>
          <a:prstGeom prst="rect">
            <a:avLst/>
          </a:prstGeom>
          <a:solidFill>
            <a:srgbClr val="37416C"/>
          </a:solidFill>
          <a:ln>
            <a:noFill/>
          </a:ln>
          <a:ex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A1"/>
              </a:solidFill>
              <a:cs typeface="Arial" pitchFamily="34" charset="0"/>
            </a:endParaRPr>
          </a:p>
        </p:txBody>
      </p:sp>
      <p:sp>
        <p:nvSpPr>
          <p:cNvPr id="45110" name="titlemaster_clientname"/>
          <p:cNvSpPr>
            <a:spLocks noGrp="1" noChangeArrowheads="1"/>
          </p:cNvSpPr>
          <p:nvPr>
            <p:ph type="ctrTitle"/>
          </p:nvPr>
        </p:nvSpPr>
        <p:spPr bwMode="gray">
          <a:xfrm>
            <a:off x="2651125" y="2816225"/>
            <a:ext cx="6043613" cy="192881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5111" name="titlemaster_projectinformation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51125" y="4800600"/>
            <a:ext cx="6043613" cy="1216025"/>
          </a:xfrm>
          <a:ln algn="ctr"/>
        </p:spPr>
        <p:txBody>
          <a:bodyPr lIns="86493" tIns="34922" rIns="86493" bIns="34922"/>
          <a:lstStyle>
            <a:lvl1pPr marL="0" indent="0">
              <a:buClrTx/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4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381000"/>
            <a:ext cx="8275637" cy="404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1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12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381000"/>
            <a:ext cx="8275637" cy="404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600200"/>
            <a:ext cx="4060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624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52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381000"/>
            <a:ext cx="8275637" cy="404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8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48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381000"/>
            <a:ext cx="8275637" cy="404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01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_footer"/>
          <p:cNvSpPr>
            <a:spLocks noChangeArrowheads="1"/>
          </p:cNvSpPr>
          <p:nvPr/>
        </p:nvSpPr>
        <p:spPr bwMode="gray">
          <a:xfrm>
            <a:off x="4800600" y="6421438"/>
            <a:ext cx="4114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5" tIns="46953" rIns="93905" bIns="46953"/>
          <a:lstStyle/>
          <a:p>
            <a:pPr algn="r" defTabSz="938213" eaLnBrk="0" hangingPunct="0"/>
            <a:endParaRPr lang="en-US" sz="1000" dirty="0">
              <a:solidFill>
                <a:srgbClr val="5F5F5F"/>
              </a:solidFill>
              <a:cs typeface="Arial" pitchFamily="34" charset="0"/>
            </a:endParaRPr>
          </a:p>
        </p:txBody>
      </p:sp>
      <p:sp>
        <p:nvSpPr>
          <p:cNvPr id="6" name="slide_client&amp;project_name"/>
          <p:cNvSpPr>
            <a:spLocks noChangeArrowheads="1"/>
          </p:cNvSpPr>
          <p:nvPr/>
        </p:nvSpPr>
        <p:spPr bwMode="gray">
          <a:xfrm>
            <a:off x="2647950" y="2641600"/>
            <a:ext cx="60388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b"/>
          <a:lstStyle/>
          <a:p>
            <a:endParaRPr lang="en-US" sz="3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_projectinformation"/>
          <p:cNvSpPr>
            <a:spLocks noChangeArrowheads="1"/>
          </p:cNvSpPr>
          <p:nvPr/>
        </p:nvSpPr>
        <p:spPr bwMode="gray">
          <a:xfrm>
            <a:off x="2647950" y="3944938"/>
            <a:ext cx="60388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/>
          <a:lstStyle/>
          <a:p>
            <a:pPr eaLnBrk="0" hangingPunct="0">
              <a:spcBef>
                <a:spcPct val="20000"/>
              </a:spcBef>
              <a:buSzPct val="110000"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slide_date"/>
          <p:cNvSpPr>
            <a:spLocks noChangeArrowheads="1"/>
          </p:cNvSpPr>
          <p:nvPr/>
        </p:nvSpPr>
        <p:spPr bwMode="gray">
          <a:xfrm>
            <a:off x="2647950" y="4830763"/>
            <a:ext cx="60388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688A92"/>
              </a:buClr>
              <a:buSzPct val="110000"/>
              <a:buFont typeface="Wingdings" pitchFamily="2" charset="2"/>
              <a:buNone/>
            </a:pPr>
            <a:endParaRPr lang="en-US" sz="2000" dirty="0">
              <a:solidFill>
                <a:srgbClr val="5F5F5F"/>
              </a:solidFill>
              <a:cs typeface="Arial" pitchFamily="34" charset="0"/>
            </a:endParaRPr>
          </a:p>
        </p:txBody>
      </p:sp>
      <p:sp>
        <p:nvSpPr>
          <p:cNvPr id="9" name="slide_disclaimer"/>
          <p:cNvSpPr>
            <a:spLocks noChangeArrowheads="1"/>
          </p:cNvSpPr>
          <p:nvPr/>
        </p:nvSpPr>
        <p:spPr bwMode="gray">
          <a:xfrm>
            <a:off x="2633663" y="5357813"/>
            <a:ext cx="600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ctr"/>
          <a:lstStyle/>
          <a:p>
            <a:pPr defTabSz="865188" eaLnBrk="0" hangingPunct="0"/>
            <a:endParaRPr lang="en-US" sz="1000" dirty="0">
              <a:solidFill>
                <a:srgbClr val="5F5F5F"/>
              </a:solidFill>
              <a:cs typeface="Arial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white">
          <a:xfrm>
            <a:off x="0" y="0"/>
            <a:ext cx="9151938" cy="1143000"/>
          </a:xfrm>
          <a:prstGeom prst="rect">
            <a:avLst/>
          </a:prstGeom>
          <a:solidFill>
            <a:srgbClr val="37416C"/>
          </a:solidFill>
          <a:ln>
            <a:noFill/>
          </a:ln>
          <a:ex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110" name="titlemaster_clientname"/>
          <p:cNvSpPr>
            <a:spLocks noGrp="1" noChangeArrowheads="1"/>
          </p:cNvSpPr>
          <p:nvPr>
            <p:ph type="ctrTitle"/>
          </p:nvPr>
        </p:nvSpPr>
        <p:spPr bwMode="gray">
          <a:xfrm>
            <a:off x="2651125" y="2816225"/>
            <a:ext cx="6043613" cy="192881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5111" name="titlemaster_projectinformation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51125" y="4800600"/>
            <a:ext cx="6043613" cy="1216025"/>
          </a:xfrm>
          <a:ln algn="ctr"/>
        </p:spPr>
        <p:txBody>
          <a:bodyPr lIns="86493" tIns="34922" rIns="86493" bIns="34922"/>
          <a:lstStyle>
            <a:lvl1pPr marL="0" indent="0">
              <a:buClrTx/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95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381000"/>
            <a:ext cx="8275637" cy="404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6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471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381000"/>
            <a:ext cx="8275637" cy="404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600200"/>
            <a:ext cx="4060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624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47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381000"/>
            <a:ext cx="8275637" cy="404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17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381000"/>
            <a:ext cx="8275637" cy="404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30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32232" y="885825"/>
            <a:ext cx="8735568" cy="4095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defRPr lang="en-US" sz="13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def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Courier New" pitchFamily="49" charset="0"/>
              <a:buChar char="o"/>
              <a:defRPr lang="en-US" sz="11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defRPr lang="en-US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lang="en-US" sz="9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6648450"/>
            <a:ext cx="8229600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228600" indent="-228600">
              <a:spcBef>
                <a:spcPts val="0"/>
              </a:spcBef>
              <a:buFont typeface="+mj-lt"/>
              <a:buAutoNum type="arabicParenBoth"/>
              <a:defRPr sz="700" baseline="0">
                <a:latin typeface="Arial" pitchFamily="34" charset="0"/>
                <a:cs typeface="Arial" pitchFamily="34" charset="0"/>
              </a:defRPr>
            </a:lvl1pPr>
            <a:lvl2pPr>
              <a:defRPr sz="800">
                <a:latin typeface="Arial" pitchFamily="34" charset="0"/>
                <a:cs typeface="Arial" pitchFamily="34" charset="0"/>
              </a:defRPr>
            </a:lvl2pPr>
            <a:lvl3pPr>
              <a:defRPr sz="800">
                <a:latin typeface="Arial" pitchFamily="34" charset="0"/>
                <a:cs typeface="Arial" pitchFamily="34" charset="0"/>
              </a:defRPr>
            </a:lvl3pPr>
            <a:lvl4pPr>
              <a:defRPr sz="800">
                <a:latin typeface="Arial" pitchFamily="34" charset="0"/>
                <a:cs typeface="Arial" pitchFamily="34" charset="0"/>
              </a:defRPr>
            </a:lvl4pPr>
            <a:lvl5pPr>
              <a:defRPr sz="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[Footnote]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2232" y="2286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1">
                <a:solidFill>
                  <a:srgbClr val="0F2D5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pitchFamily="34" charset="0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1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_footer"/>
          <p:cNvSpPr>
            <a:spLocks noChangeArrowheads="1"/>
          </p:cNvSpPr>
          <p:nvPr/>
        </p:nvSpPr>
        <p:spPr bwMode="gray">
          <a:xfrm>
            <a:off x="4800600" y="6421438"/>
            <a:ext cx="4114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5" tIns="46953" rIns="93905" bIns="46953"/>
          <a:lstStyle/>
          <a:p>
            <a:pPr algn="r" defTabSz="938213" eaLnBrk="0" hangingPunct="0"/>
            <a:endParaRPr lang="en-US" sz="1000" dirty="0">
              <a:solidFill>
                <a:srgbClr val="5F5F5F"/>
              </a:solidFill>
              <a:cs typeface="Arial" pitchFamily="34" charset="0"/>
            </a:endParaRPr>
          </a:p>
        </p:txBody>
      </p:sp>
      <p:sp>
        <p:nvSpPr>
          <p:cNvPr id="6" name="slide_client&amp;project_name"/>
          <p:cNvSpPr>
            <a:spLocks noChangeArrowheads="1"/>
          </p:cNvSpPr>
          <p:nvPr/>
        </p:nvSpPr>
        <p:spPr bwMode="gray">
          <a:xfrm>
            <a:off x="2647950" y="2641600"/>
            <a:ext cx="60388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b"/>
          <a:lstStyle/>
          <a:p>
            <a:endParaRPr lang="en-US" sz="3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_projectinformation"/>
          <p:cNvSpPr>
            <a:spLocks noChangeArrowheads="1"/>
          </p:cNvSpPr>
          <p:nvPr/>
        </p:nvSpPr>
        <p:spPr bwMode="gray">
          <a:xfrm>
            <a:off x="2647950" y="3944938"/>
            <a:ext cx="60388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/>
          <a:lstStyle/>
          <a:p>
            <a:pPr eaLnBrk="0" hangingPunct="0">
              <a:spcBef>
                <a:spcPct val="20000"/>
              </a:spcBef>
              <a:buSzPct val="110000"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slide_date"/>
          <p:cNvSpPr>
            <a:spLocks noChangeArrowheads="1"/>
          </p:cNvSpPr>
          <p:nvPr/>
        </p:nvSpPr>
        <p:spPr bwMode="gray">
          <a:xfrm>
            <a:off x="2647950" y="4830763"/>
            <a:ext cx="60388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688A92"/>
              </a:buClr>
              <a:buSzPct val="110000"/>
              <a:buFont typeface="Wingdings" pitchFamily="2" charset="2"/>
              <a:buNone/>
            </a:pPr>
            <a:endParaRPr lang="en-US" sz="2000" dirty="0">
              <a:solidFill>
                <a:srgbClr val="5F5F5F"/>
              </a:solidFill>
              <a:cs typeface="Arial" pitchFamily="34" charset="0"/>
            </a:endParaRPr>
          </a:p>
        </p:txBody>
      </p:sp>
      <p:sp>
        <p:nvSpPr>
          <p:cNvPr id="9" name="slide_disclaimer"/>
          <p:cNvSpPr>
            <a:spLocks noChangeArrowheads="1"/>
          </p:cNvSpPr>
          <p:nvPr/>
        </p:nvSpPr>
        <p:spPr bwMode="gray">
          <a:xfrm>
            <a:off x="2633663" y="5357813"/>
            <a:ext cx="600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ctr"/>
          <a:lstStyle/>
          <a:p>
            <a:pPr defTabSz="865188" eaLnBrk="0" hangingPunct="0"/>
            <a:endParaRPr lang="en-US" sz="1000" dirty="0">
              <a:solidFill>
                <a:srgbClr val="5F5F5F"/>
              </a:solidFill>
              <a:cs typeface="Arial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white">
          <a:xfrm>
            <a:off x="0" y="0"/>
            <a:ext cx="9151938" cy="1143000"/>
          </a:xfrm>
          <a:prstGeom prst="rect">
            <a:avLst/>
          </a:prstGeom>
          <a:solidFill>
            <a:srgbClr val="37416C"/>
          </a:solidFill>
          <a:ln>
            <a:noFill/>
          </a:ln>
          <a:ex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A1"/>
              </a:solidFill>
              <a:cs typeface="Arial" pitchFamily="34" charset="0"/>
            </a:endParaRPr>
          </a:p>
        </p:txBody>
      </p:sp>
      <p:sp>
        <p:nvSpPr>
          <p:cNvPr id="45110" name="titlemaster_clientname"/>
          <p:cNvSpPr>
            <a:spLocks noGrp="1" noChangeArrowheads="1"/>
          </p:cNvSpPr>
          <p:nvPr>
            <p:ph type="ctrTitle"/>
          </p:nvPr>
        </p:nvSpPr>
        <p:spPr bwMode="gray">
          <a:xfrm>
            <a:off x="2651125" y="2816225"/>
            <a:ext cx="6043613" cy="192881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5111" name="titlemaster_projectinformation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51125" y="4800600"/>
            <a:ext cx="6043613" cy="1216025"/>
          </a:xfrm>
          <a:ln algn="ctr"/>
        </p:spPr>
        <p:txBody>
          <a:bodyPr lIns="86493" tIns="34922" rIns="86493" bIns="34922"/>
          <a:lstStyle>
            <a:lvl1pPr marL="0" indent="0">
              <a:buClrTx/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8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381000"/>
            <a:ext cx="8275637" cy="404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8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50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20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381000"/>
            <a:ext cx="8275637" cy="404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600200"/>
            <a:ext cx="4060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624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85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381000"/>
            <a:ext cx="8275637" cy="404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23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381000"/>
            <a:ext cx="8275637" cy="404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93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32232" y="885825"/>
            <a:ext cx="8735568" cy="4095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defRPr lang="en-US" sz="13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def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Courier New" pitchFamily="49" charset="0"/>
              <a:buChar char="o"/>
              <a:defRPr lang="en-US" sz="11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defRPr lang="en-US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lang="en-US" sz="9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6648450"/>
            <a:ext cx="8229600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228600" indent="-228600">
              <a:spcBef>
                <a:spcPts val="0"/>
              </a:spcBef>
              <a:buFont typeface="+mj-lt"/>
              <a:buAutoNum type="arabicParenBoth"/>
              <a:defRPr sz="700" baseline="0">
                <a:latin typeface="Arial" pitchFamily="34" charset="0"/>
                <a:cs typeface="Arial" pitchFamily="34" charset="0"/>
              </a:defRPr>
            </a:lvl1pPr>
            <a:lvl2pPr>
              <a:defRPr sz="800">
                <a:latin typeface="Arial" pitchFamily="34" charset="0"/>
                <a:cs typeface="Arial" pitchFamily="34" charset="0"/>
              </a:defRPr>
            </a:lvl2pPr>
            <a:lvl3pPr>
              <a:defRPr sz="800">
                <a:latin typeface="Arial" pitchFamily="34" charset="0"/>
                <a:cs typeface="Arial" pitchFamily="34" charset="0"/>
              </a:defRPr>
            </a:lvl3pPr>
            <a:lvl4pPr>
              <a:defRPr sz="800">
                <a:latin typeface="Arial" pitchFamily="34" charset="0"/>
                <a:cs typeface="Arial" pitchFamily="34" charset="0"/>
              </a:defRPr>
            </a:lvl4pPr>
            <a:lvl5pPr>
              <a:defRPr sz="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[Footnote]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2232" y="2286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1">
                <a:solidFill>
                  <a:srgbClr val="0F2D5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5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5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5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11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24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0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24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50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506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72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813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756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10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8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0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506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6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32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53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28687"/>
            <a:ext cx="36576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90144" y="928687"/>
            <a:ext cx="8750808" cy="91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28687"/>
            <a:ext cx="36576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90144" y="928687"/>
            <a:ext cx="8750808" cy="91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5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8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master_title"/>
          <p:cNvSpPr>
            <a:spLocks noGrp="1" noChangeArrowheads="1"/>
          </p:cNvSpPr>
          <p:nvPr>
            <p:ph type="title"/>
          </p:nvPr>
        </p:nvSpPr>
        <p:spPr bwMode="black">
          <a:xfrm>
            <a:off x="430213" y="533400"/>
            <a:ext cx="82756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93" tIns="34922" rIns="86493" bIns="3492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Heading Text is Arial 22</a:t>
            </a:r>
          </a:p>
        </p:txBody>
      </p:sp>
      <p:sp>
        <p:nvSpPr>
          <p:cNvPr id="1028" name="Rectangle 36"/>
          <p:cNvSpPr>
            <a:spLocks noChangeArrowheads="1"/>
          </p:cNvSpPr>
          <p:nvPr/>
        </p:nvSpPr>
        <p:spPr bwMode="gray">
          <a:xfrm>
            <a:off x="430213" y="1274763"/>
            <a:ext cx="8275637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/>
          <a:p>
            <a:pPr marL="222250" indent="-222250" eaLnBrk="0" hangingPunct="0">
              <a:spcBef>
                <a:spcPct val="20000"/>
              </a:spcBef>
              <a:buClr>
                <a:srgbClr val="688A92"/>
              </a:buClr>
              <a:buSzPct val="110000"/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slidemaster_content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30213" y="1600200"/>
            <a:ext cx="82756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Level one bullet text is Arial 18</a:t>
            </a:r>
          </a:p>
          <a:p>
            <a:pPr lvl="1"/>
            <a:r>
              <a:rPr lang="en-GB" smtClean="0"/>
              <a:t>Level two bullet text is Arial 16</a:t>
            </a:r>
          </a:p>
          <a:p>
            <a:pPr lvl="2"/>
            <a:r>
              <a:rPr lang="en-GB" smtClean="0"/>
              <a:t>Level three bullet text is Arial 16</a:t>
            </a:r>
          </a:p>
          <a:p>
            <a:pPr lvl="3"/>
            <a:r>
              <a:rPr lang="en-GB" smtClean="0"/>
              <a:t>Level four bullet is Arial 16</a:t>
            </a:r>
          </a:p>
          <a:p>
            <a:pPr lvl="4"/>
            <a:r>
              <a:rPr lang="en-GB" smtClean="0"/>
              <a:t>Level five bullet is Arial 16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928687"/>
            <a:ext cx="36576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0144" y="928687"/>
            <a:ext cx="8750808" cy="91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9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9pPr>
    </p:titleStyle>
    <p:bodyStyle>
      <a:lvl1pPr marL="225425" indent="-225425" algn="l" rtl="0" fontAlgn="base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52463" indent="-222250" algn="l" rtl="0" fontAlgn="base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2pPr>
      <a:lvl3pPr marL="1084263" indent="-222250" algn="l" rtl="0" fontAlgn="base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514475" indent="-222250" algn="l" rtl="0" fontAlgn="base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1889125" indent="-165100" algn="l" rtl="0" fontAlgn="base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346325" indent="-165100" algn="l" rtl="0" eaLnBrk="1" fontAlgn="base" hangingPunct="1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2803525" indent="-165100" algn="l" rtl="0" eaLnBrk="1" fontAlgn="base" hangingPunct="1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3260725" indent="-165100" algn="l" rtl="0" eaLnBrk="1" fontAlgn="base" hangingPunct="1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3717925" indent="-165100" algn="l" rtl="0" eaLnBrk="1" fontAlgn="base" hangingPunct="1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master_title"/>
          <p:cNvSpPr>
            <a:spLocks noGrp="1" noChangeArrowheads="1"/>
          </p:cNvSpPr>
          <p:nvPr>
            <p:ph type="title"/>
          </p:nvPr>
        </p:nvSpPr>
        <p:spPr bwMode="black">
          <a:xfrm>
            <a:off x="430213" y="381000"/>
            <a:ext cx="82756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93" tIns="34922" rIns="86493" bIns="3492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Heading Text is Arial 22</a:t>
            </a:r>
          </a:p>
        </p:txBody>
      </p:sp>
      <p:sp>
        <p:nvSpPr>
          <p:cNvPr id="1028" name="Rectangle 36"/>
          <p:cNvSpPr>
            <a:spLocks noChangeArrowheads="1"/>
          </p:cNvSpPr>
          <p:nvPr/>
        </p:nvSpPr>
        <p:spPr bwMode="gray">
          <a:xfrm>
            <a:off x="430213" y="1274763"/>
            <a:ext cx="8275637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/>
          <a:p>
            <a:pPr marL="222250" indent="-222250" eaLnBrk="0" hangingPunct="0">
              <a:spcBef>
                <a:spcPct val="20000"/>
              </a:spcBef>
              <a:buClr>
                <a:srgbClr val="688A92"/>
              </a:buClr>
              <a:buSzPct val="110000"/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slidemaster_content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30213" y="1600200"/>
            <a:ext cx="82756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Level one bullet text is Arial 18</a:t>
            </a:r>
          </a:p>
          <a:p>
            <a:pPr lvl="1"/>
            <a:r>
              <a:rPr lang="en-GB" smtClean="0"/>
              <a:t>Level two bullet text is Arial 16</a:t>
            </a:r>
          </a:p>
          <a:p>
            <a:pPr lvl="2"/>
            <a:r>
              <a:rPr lang="en-GB" smtClean="0"/>
              <a:t>Level three bullet text is Arial 16</a:t>
            </a:r>
          </a:p>
          <a:p>
            <a:pPr lvl="3"/>
            <a:r>
              <a:rPr lang="en-GB" smtClean="0"/>
              <a:t>Level four bullet is Arial 16</a:t>
            </a:r>
          </a:p>
          <a:p>
            <a:pPr lvl="4"/>
            <a:r>
              <a:rPr lang="en-GB" smtClean="0"/>
              <a:t>Level five bullet is Arial 16</a:t>
            </a:r>
          </a:p>
        </p:txBody>
      </p:sp>
      <p:sp>
        <p:nvSpPr>
          <p:cNvPr id="15" name="slidemaster_pagenumber"/>
          <p:cNvSpPr txBox="1">
            <a:spLocks noChangeArrowheads="1"/>
          </p:cNvSpPr>
          <p:nvPr/>
        </p:nvSpPr>
        <p:spPr bwMode="black">
          <a:xfrm>
            <a:off x="8651875" y="6610350"/>
            <a:ext cx="457200" cy="16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1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  <a:sym typeface="Symbol" pitchFamily="18" charset="2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632C1F7-C228-4137-848A-3D34442A2585}" type="slidenum">
              <a:rPr lang="en-GB" sz="1100" smtClean="0"/>
              <a:pPr>
                <a:defRPr/>
              </a:pPr>
              <a:t>‹#›</a:t>
            </a:fld>
            <a:endParaRPr lang="en-GB" sz="11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51560"/>
            <a:ext cx="36576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0144" y="1051560"/>
            <a:ext cx="8750808" cy="91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743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9pPr>
    </p:titleStyle>
    <p:bodyStyle>
      <a:lvl1pPr marL="225425" indent="-225425" algn="l" rtl="0" fontAlgn="base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52463" indent="-222250" algn="l" rtl="0" fontAlgn="base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2pPr>
      <a:lvl3pPr marL="1084263" indent="-222250" algn="l" rtl="0" fontAlgn="base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514475" indent="-222250" algn="l" rtl="0" fontAlgn="base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1889125" indent="-165100" algn="l" rtl="0" fontAlgn="base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346325" indent="-165100" algn="l" rtl="0" eaLnBrk="1" fontAlgn="base" hangingPunct="1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2803525" indent="-165100" algn="l" rtl="0" eaLnBrk="1" fontAlgn="base" hangingPunct="1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3260725" indent="-165100" algn="l" rtl="0" eaLnBrk="1" fontAlgn="base" hangingPunct="1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3717925" indent="-165100" algn="l" rtl="0" eaLnBrk="1" fontAlgn="base" hangingPunct="1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master_title"/>
          <p:cNvSpPr>
            <a:spLocks noGrp="1" noChangeArrowheads="1"/>
          </p:cNvSpPr>
          <p:nvPr>
            <p:ph type="title"/>
          </p:nvPr>
        </p:nvSpPr>
        <p:spPr bwMode="black">
          <a:xfrm>
            <a:off x="430213" y="533400"/>
            <a:ext cx="82756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93" tIns="34922" rIns="86493" bIns="3492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Heading Text is Arial 22</a:t>
            </a:r>
          </a:p>
        </p:txBody>
      </p:sp>
      <p:sp>
        <p:nvSpPr>
          <p:cNvPr id="1028" name="Rectangle 36"/>
          <p:cNvSpPr>
            <a:spLocks noChangeArrowheads="1"/>
          </p:cNvSpPr>
          <p:nvPr/>
        </p:nvSpPr>
        <p:spPr bwMode="gray">
          <a:xfrm>
            <a:off x="430213" y="1274763"/>
            <a:ext cx="8275637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/>
          <a:p>
            <a:pPr marL="222250" indent="-222250" eaLnBrk="0" hangingPunct="0">
              <a:spcBef>
                <a:spcPct val="20000"/>
              </a:spcBef>
              <a:buClr>
                <a:srgbClr val="688A92"/>
              </a:buClr>
              <a:buSzPct val="110000"/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slidemaster_content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30213" y="1600200"/>
            <a:ext cx="82756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Level one bullet text is Arial 18</a:t>
            </a:r>
          </a:p>
          <a:p>
            <a:pPr lvl="1"/>
            <a:r>
              <a:rPr lang="en-GB" smtClean="0"/>
              <a:t>Level two bullet text is Arial 16</a:t>
            </a:r>
          </a:p>
          <a:p>
            <a:pPr lvl="2"/>
            <a:r>
              <a:rPr lang="en-GB" smtClean="0"/>
              <a:t>Level three bullet text is Arial 16</a:t>
            </a:r>
          </a:p>
          <a:p>
            <a:pPr lvl="3"/>
            <a:r>
              <a:rPr lang="en-GB" smtClean="0"/>
              <a:t>Level four bullet is Arial 16</a:t>
            </a:r>
          </a:p>
          <a:p>
            <a:pPr lvl="4"/>
            <a:r>
              <a:rPr lang="en-GB" smtClean="0"/>
              <a:t>Level five bullet is Arial 16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928687"/>
            <a:ext cx="36576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0144" y="928687"/>
            <a:ext cx="8750808" cy="91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3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9pPr>
    </p:titleStyle>
    <p:bodyStyle>
      <a:lvl1pPr marL="225425" indent="-225425" algn="l" rtl="0" fontAlgn="base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52463" indent="-222250" algn="l" rtl="0" fontAlgn="base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2pPr>
      <a:lvl3pPr marL="1084263" indent="-222250" algn="l" rtl="0" fontAlgn="base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514475" indent="-222250" algn="l" rtl="0" fontAlgn="base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1889125" indent="-165100" algn="l" rtl="0" fontAlgn="base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346325" indent="-165100" algn="l" rtl="0" eaLnBrk="1" fontAlgn="base" hangingPunct="1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2803525" indent="-165100" algn="l" rtl="0" eaLnBrk="1" fontAlgn="base" hangingPunct="1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3260725" indent="-165100" algn="l" rtl="0" eaLnBrk="1" fontAlgn="base" hangingPunct="1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3717925" indent="-165100" algn="l" rtl="0" eaLnBrk="1" fontAlgn="base" hangingPunct="1">
        <a:spcBef>
          <a:spcPct val="20000"/>
        </a:spcBef>
        <a:spcAft>
          <a:spcPct val="0"/>
        </a:spcAft>
        <a:buClr>
          <a:srgbClr val="688A92"/>
        </a:buClr>
        <a:buSzPct val="110000"/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28687"/>
            <a:ext cx="36576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90144" y="928687"/>
            <a:ext cx="8750808" cy="91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2630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5563-7DED-2D43-A8A4-5D8143FEAC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3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yahoo.com/" TargetMode="External"/><Relationship Id="rId4" Type="http://schemas.openxmlformats.org/officeDocument/2006/relationships/hyperlink" Target="http://whalewisdom.com/" TargetMode="External"/><Relationship Id="rId5" Type="http://schemas.openxmlformats.org/officeDocument/2006/relationships/hyperlink" Target="https://www.magicformulainvesting.com/" TargetMode="External"/><Relationship Id="rId6" Type="http://schemas.openxmlformats.org/officeDocument/2006/relationships/hyperlink" Target="http://finviz.com/" TargetMode="External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master_clientname"/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7086600" cy="562969"/>
          </a:xfrm>
          <a:effectLst/>
        </p:spPr>
        <p:txBody>
          <a:bodyPr anchor="t"/>
          <a:lstStyle>
            <a:lvl1pPr>
              <a:defRPr sz="3000"/>
            </a:lvl1pPr>
          </a:lstStyle>
          <a:p>
            <a:pPr algn="r"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Become An Intelligent Investor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7711" y="3900040"/>
            <a:ext cx="2927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7416C"/>
                </a:solidFill>
                <a:latin typeface="+mn-lt"/>
                <a:cs typeface="Arial" pitchFamily="34" charset="0"/>
              </a:rPr>
              <a:t>Phone: 202-256-9707</a:t>
            </a:r>
          </a:p>
          <a:p>
            <a:r>
              <a:rPr lang="en-US" sz="1400" dirty="0" smtClean="0">
                <a:solidFill>
                  <a:srgbClr val="37416C"/>
                </a:solidFill>
                <a:latin typeface="+mn-lt"/>
                <a:cs typeface="Arial" pitchFamily="34" charset="0"/>
              </a:rPr>
              <a:t>E-mail: frockwell@</a:t>
            </a:r>
            <a:r>
              <a:rPr lang="en-US" sz="1400" dirty="0">
                <a:solidFill>
                  <a:srgbClr val="37416C"/>
                </a:solidFill>
                <a:latin typeface="+mn-lt"/>
                <a:cs typeface="Arial" pitchFamily="34" charset="0"/>
              </a:rPr>
              <a:t>t</a:t>
            </a:r>
            <a:r>
              <a:rPr lang="en-US" sz="1400" dirty="0" smtClean="0">
                <a:solidFill>
                  <a:srgbClr val="37416C"/>
                </a:solidFill>
                <a:latin typeface="+mn-lt"/>
                <a:cs typeface="Arial" pitchFamily="34" charset="0"/>
              </a:rPr>
              <a:t>arsiercm.com</a:t>
            </a:r>
            <a:endParaRPr lang="en-US" sz="1400" dirty="0">
              <a:solidFill>
                <a:srgbClr val="37416C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9800" y="3606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7416C"/>
                </a:solidFill>
              </a:rPr>
              <a:t>Fred Rockwell</a:t>
            </a:r>
            <a:endParaRPr lang="en-US" b="1" dirty="0">
              <a:solidFill>
                <a:srgbClr val="374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84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 txBox="1">
            <a:spLocks/>
          </p:cNvSpPr>
          <p:nvPr/>
        </p:nvSpPr>
        <p:spPr bwMode="black">
          <a:xfrm>
            <a:off x="430213" y="443339"/>
            <a:ext cx="8275637" cy="4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Rivalry Among Existing Competitors</a:t>
            </a:r>
            <a:endParaRPr lang="en-US" sz="2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" y="6470577"/>
            <a:ext cx="9143993" cy="57223"/>
          </a:xfrm>
          <a:prstGeom prst="rect">
            <a:avLst/>
          </a:prstGeom>
          <a:solidFill>
            <a:srgbClr val="37416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buSzPct val="100000"/>
              <a:defRPr/>
            </a:pP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0213" y="1193800"/>
            <a:ext cx="8275637" cy="51054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Fragmented VS. Consolidated Industry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Commodity VS. Specialized Product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Fierce Competition VS. Friendly-</a:t>
            </a:r>
            <a:r>
              <a:rPr lang="en-US" sz="2400" dirty="0" err="1" smtClean="0"/>
              <a:t>ish</a:t>
            </a:r>
            <a:r>
              <a:rPr lang="en-US" sz="2400" dirty="0" smtClean="0"/>
              <a:t> Competition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None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8416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30213" y="1193800"/>
            <a:ext cx="8275637" cy="51054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Why Is The Income Statement Sometimes Misleading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How Do You Follow The Cash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Cash Conversion Cycle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Compounders and Melting Ice Cubes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None/>
            </a:pPr>
            <a:endParaRPr lang="en-US" sz="1200" dirty="0" smtClean="0"/>
          </a:p>
        </p:txBody>
      </p:sp>
      <p:sp>
        <p:nvSpPr>
          <p:cNvPr id="6147" name="Title 2"/>
          <p:cNvSpPr txBox="1">
            <a:spLocks/>
          </p:cNvSpPr>
          <p:nvPr/>
        </p:nvSpPr>
        <p:spPr bwMode="black">
          <a:xfrm>
            <a:off x="430213" y="443339"/>
            <a:ext cx="8275637" cy="4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Cash Is King</a:t>
            </a:r>
            <a:endParaRPr lang="en-US" sz="2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" y="6470577"/>
            <a:ext cx="9143993" cy="57223"/>
          </a:xfrm>
          <a:prstGeom prst="rect">
            <a:avLst/>
          </a:prstGeom>
          <a:solidFill>
            <a:srgbClr val="37416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buSzPct val="100000"/>
              <a:defRPr/>
            </a:pP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6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30213" y="1193800"/>
            <a:ext cx="8275637" cy="51054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D/E Ratio 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Current Assets Minus Current Liabilities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Cost of Debt Increases With Business Risk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Net Nets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Enterprise Value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None/>
            </a:pPr>
            <a:endParaRPr lang="en-US" sz="1200" dirty="0" smtClean="0"/>
          </a:p>
        </p:txBody>
      </p:sp>
      <p:sp>
        <p:nvSpPr>
          <p:cNvPr id="6147" name="Title 2"/>
          <p:cNvSpPr txBox="1">
            <a:spLocks/>
          </p:cNvSpPr>
          <p:nvPr/>
        </p:nvSpPr>
        <p:spPr bwMode="black">
          <a:xfrm>
            <a:off x="430213" y="443339"/>
            <a:ext cx="8275637" cy="4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Debt And Leverage</a:t>
            </a:r>
            <a:endParaRPr lang="en-US" sz="2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" y="6470577"/>
            <a:ext cx="9143993" cy="57223"/>
          </a:xfrm>
          <a:prstGeom prst="rect">
            <a:avLst/>
          </a:prstGeom>
          <a:solidFill>
            <a:srgbClr val="37416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buSzPct val="100000"/>
              <a:defRPr/>
            </a:pP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2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30213" y="1193800"/>
            <a:ext cx="8275637" cy="51054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Depreciation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Amortization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Capital Expenditures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Free Cash Flow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EV/EBITDA, FCF/EV Multiples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None/>
            </a:pPr>
            <a:endParaRPr lang="en-US" sz="1200" dirty="0" smtClean="0"/>
          </a:p>
        </p:txBody>
      </p:sp>
      <p:sp>
        <p:nvSpPr>
          <p:cNvPr id="6147" name="Title 2"/>
          <p:cNvSpPr txBox="1">
            <a:spLocks/>
          </p:cNvSpPr>
          <p:nvPr/>
        </p:nvSpPr>
        <p:spPr bwMode="black">
          <a:xfrm>
            <a:off x="430213" y="443339"/>
            <a:ext cx="8275637" cy="4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EBIT and EBITDA</a:t>
            </a:r>
            <a:endParaRPr lang="en-US" sz="2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" y="6470577"/>
            <a:ext cx="9143993" cy="57223"/>
          </a:xfrm>
          <a:prstGeom prst="rect">
            <a:avLst/>
          </a:prstGeom>
          <a:solidFill>
            <a:srgbClr val="37416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buSzPct val="100000"/>
              <a:defRPr/>
            </a:pP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0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30213" y="1193800"/>
            <a:ext cx="8275637" cy="51054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Dividend Paying Investments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Avoiding Taxes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Holding Cash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Ask The Class?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None/>
            </a:pPr>
            <a:endParaRPr lang="en-US" sz="1200" dirty="0" smtClean="0"/>
          </a:p>
        </p:txBody>
      </p:sp>
      <p:sp>
        <p:nvSpPr>
          <p:cNvPr id="6147" name="Title 2"/>
          <p:cNvSpPr txBox="1">
            <a:spLocks/>
          </p:cNvSpPr>
          <p:nvPr/>
        </p:nvSpPr>
        <p:spPr bwMode="black">
          <a:xfrm>
            <a:off x="430213" y="443339"/>
            <a:ext cx="8275637" cy="4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Next Class</a:t>
            </a:r>
            <a:endParaRPr lang="en-US" sz="2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" y="6470577"/>
            <a:ext cx="9143993" cy="57223"/>
          </a:xfrm>
          <a:prstGeom prst="rect">
            <a:avLst/>
          </a:prstGeom>
          <a:solidFill>
            <a:srgbClr val="37416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buSzPct val="100000"/>
              <a:defRPr/>
            </a:pP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 txBox="1">
            <a:spLocks/>
          </p:cNvSpPr>
          <p:nvPr/>
        </p:nvSpPr>
        <p:spPr bwMode="black">
          <a:xfrm>
            <a:off x="430213" y="443339"/>
            <a:ext cx="8275637" cy="4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Q&amp;A</a:t>
            </a:r>
            <a:endParaRPr lang="en-US" sz="2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" y="6470577"/>
            <a:ext cx="9143993" cy="57223"/>
          </a:xfrm>
          <a:prstGeom prst="rect">
            <a:avLst/>
          </a:prstGeom>
          <a:solidFill>
            <a:srgbClr val="37416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buSzPct val="100000"/>
              <a:defRPr/>
            </a:pP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3" name="Picture 2" descr="Q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155700"/>
            <a:ext cx="4855055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7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30213" y="1193800"/>
            <a:ext cx="8275637" cy="51054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r>
              <a:rPr lang="en-US" sz="2400" dirty="0" smtClean="0"/>
              <a:t>Recap of Week 1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r>
              <a:rPr lang="en-US" sz="2400" dirty="0" smtClean="0"/>
              <a:t>Put Theory into Practice with SEC Filings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r>
              <a:rPr lang="en-US" sz="2400" dirty="0" smtClean="0"/>
              <a:t>Porters Five Forces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r>
              <a:rPr lang="en-US" sz="2000" dirty="0" smtClean="0"/>
              <a:t>Case Studies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r>
              <a:rPr lang="en-US" sz="2400" dirty="0" smtClean="0"/>
              <a:t>Why Cash Is King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r>
              <a:rPr lang="en-US" sz="2400" dirty="0" smtClean="0"/>
              <a:t>EV/EBITDA Multiple</a:t>
            </a:r>
          </a:p>
          <a:p>
            <a:pPr marL="430213" lvl="1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sz="2200" dirty="0"/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endParaRPr lang="en-US" sz="22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None/>
            </a:pPr>
            <a:endParaRPr lang="en-US" sz="1200" dirty="0" smtClean="0"/>
          </a:p>
        </p:txBody>
      </p:sp>
      <p:sp>
        <p:nvSpPr>
          <p:cNvPr id="6147" name="Title 2"/>
          <p:cNvSpPr txBox="1">
            <a:spLocks/>
          </p:cNvSpPr>
          <p:nvPr/>
        </p:nvSpPr>
        <p:spPr bwMode="black">
          <a:xfrm>
            <a:off x="430213" y="443339"/>
            <a:ext cx="8275637" cy="4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Today’s Class</a:t>
            </a:r>
            <a:endParaRPr lang="en-US" sz="2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" y="6470577"/>
            <a:ext cx="9143993" cy="57223"/>
          </a:xfrm>
          <a:prstGeom prst="rect">
            <a:avLst/>
          </a:prstGeom>
          <a:solidFill>
            <a:srgbClr val="37416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buSzPct val="100000"/>
              <a:defRPr/>
            </a:pP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6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30213" y="1193800"/>
            <a:ext cx="8275637" cy="51054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400" dirty="0" smtClean="0"/>
              <a:t>1.) Investing Tips: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r>
              <a:rPr lang="en-US" sz="2400" dirty="0" smtClean="0"/>
              <a:t>Know </a:t>
            </a:r>
            <a:r>
              <a:rPr lang="en-US" sz="2400" dirty="0" smtClean="0"/>
              <a:t>what you own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r>
              <a:rPr lang="en-US" sz="2400" dirty="0" smtClean="0"/>
              <a:t>Take a long-term </a:t>
            </a:r>
            <a:r>
              <a:rPr lang="en-US" sz="2400" dirty="0" smtClean="0"/>
              <a:t>view </a:t>
            </a:r>
            <a:endParaRPr lang="en-US" sz="24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r>
              <a:rPr lang="en-US" sz="2400" dirty="0" smtClean="0"/>
              <a:t>Don’t get too attached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400" dirty="0" smtClean="0"/>
              <a:t>2.) Think </a:t>
            </a:r>
            <a:r>
              <a:rPr lang="en-US" sz="2400" dirty="0"/>
              <a:t>like a business </a:t>
            </a:r>
            <a:r>
              <a:rPr lang="en-US" sz="2400" dirty="0" smtClean="0"/>
              <a:t>owner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400" dirty="0" smtClean="0"/>
              <a:t>3.) SEC Filings: 10K, 10Q, Form 4, 13F</a:t>
            </a:r>
            <a:r>
              <a:rPr lang="en-US" sz="2400" dirty="0"/>
              <a:t>, 13D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None/>
            </a:pPr>
            <a:endParaRPr lang="en-US" sz="1200" dirty="0" smtClean="0"/>
          </a:p>
        </p:txBody>
      </p:sp>
      <p:sp>
        <p:nvSpPr>
          <p:cNvPr id="6147" name="Title 2"/>
          <p:cNvSpPr txBox="1">
            <a:spLocks/>
          </p:cNvSpPr>
          <p:nvPr/>
        </p:nvSpPr>
        <p:spPr bwMode="black">
          <a:xfrm>
            <a:off x="430213" y="443339"/>
            <a:ext cx="8275637" cy="4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Week 1 Recap</a:t>
            </a:r>
            <a:endParaRPr lang="en-US" sz="2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" y="6470577"/>
            <a:ext cx="9143993" cy="57223"/>
          </a:xfrm>
          <a:prstGeom prst="rect">
            <a:avLst/>
          </a:prstGeom>
          <a:solidFill>
            <a:srgbClr val="37416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buSzPct val="100000"/>
              <a:defRPr/>
            </a:pP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7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30213" y="1193800"/>
            <a:ext cx="8275637" cy="51054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10K, 10Q, 8K, Form 4 - </a:t>
            </a:r>
            <a:r>
              <a:rPr lang="en-US" sz="2400" dirty="0"/>
              <a:t>Yahoo Finance </a:t>
            </a:r>
            <a:r>
              <a:rPr lang="en-US" sz="2400" dirty="0" smtClean="0"/>
              <a:t>                      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</a:t>
            </a:r>
            <a:r>
              <a:rPr lang="en-US" dirty="0" smtClean="0">
                <a:hlinkClick r:id="rId3"/>
              </a:rPr>
              <a:t>//finance.yahoo.com/</a:t>
            </a: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13F, 13D – </a:t>
            </a:r>
            <a:r>
              <a:rPr lang="en-US" sz="2400" dirty="0"/>
              <a:t>Whale </a:t>
            </a:r>
            <a:r>
              <a:rPr lang="en-US" sz="2400" dirty="0" smtClean="0"/>
              <a:t>Wisdom                                           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whalewisdom.com/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Joel Greenblatt Magic Formula -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://www.magicformulainvesting.com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 smtClean="0"/>
              <a:t>Other Investor Tools: Screening Stocks</a:t>
            </a:r>
            <a:r>
              <a:rPr lang="en-US" sz="2400" dirty="0"/>
              <a:t>, IR </a:t>
            </a:r>
            <a:r>
              <a:rPr lang="en-US" sz="2400" dirty="0" smtClean="0"/>
              <a:t>                 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finviz.com/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Arial"/>
              <a:buChar char="•"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None/>
            </a:pPr>
            <a:endParaRPr lang="en-US" sz="1200" dirty="0" smtClean="0"/>
          </a:p>
        </p:txBody>
      </p:sp>
      <p:sp>
        <p:nvSpPr>
          <p:cNvPr id="6147" name="Title 2"/>
          <p:cNvSpPr txBox="1">
            <a:spLocks/>
          </p:cNvSpPr>
          <p:nvPr/>
        </p:nvSpPr>
        <p:spPr bwMode="black">
          <a:xfrm>
            <a:off x="430213" y="443339"/>
            <a:ext cx="8275637" cy="4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Where To Find SEC Filings And How To Use Them</a:t>
            </a:r>
            <a:endParaRPr lang="en-US" sz="2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" y="6470577"/>
            <a:ext cx="9143993" cy="57223"/>
          </a:xfrm>
          <a:prstGeom prst="rect">
            <a:avLst/>
          </a:prstGeom>
          <a:solidFill>
            <a:srgbClr val="37416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buSzPct val="100000"/>
              <a:defRPr/>
            </a:pP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5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 txBox="1">
            <a:spLocks/>
          </p:cNvSpPr>
          <p:nvPr/>
        </p:nvSpPr>
        <p:spPr bwMode="black">
          <a:xfrm>
            <a:off x="430213" y="443339"/>
            <a:ext cx="8275637" cy="4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Porter’s 5 Forces</a:t>
            </a:r>
            <a:endParaRPr lang="en-US" sz="2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" y="6470577"/>
            <a:ext cx="9143993" cy="57223"/>
          </a:xfrm>
          <a:prstGeom prst="rect">
            <a:avLst/>
          </a:prstGeom>
          <a:solidFill>
            <a:srgbClr val="37416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buSzPct val="100000"/>
              <a:defRPr/>
            </a:pP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3" name="Picture 2" descr="Porters 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1" y="1079501"/>
            <a:ext cx="6591299" cy="53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5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 txBox="1">
            <a:spLocks/>
          </p:cNvSpPr>
          <p:nvPr/>
        </p:nvSpPr>
        <p:spPr bwMode="black">
          <a:xfrm>
            <a:off x="430213" y="443339"/>
            <a:ext cx="8275637" cy="4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Threat Of New Entrants</a:t>
            </a:r>
            <a:endParaRPr lang="en-US" sz="2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" y="6470577"/>
            <a:ext cx="9143993" cy="57223"/>
          </a:xfrm>
          <a:prstGeom prst="rect">
            <a:avLst/>
          </a:prstGeom>
          <a:solidFill>
            <a:srgbClr val="37416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buSzPct val="100000"/>
              <a:defRPr/>
            </a:pP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4" name="Picture 3" descr="myspac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425700"/>
            <a:ext cx="73533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6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 txBox="1">
            <a:spLocks/>
          </p:cNvSpPr>
          <p:nvPr/>
        </p:nvSpPr>
        <p:spPr bwMode="black">
          <a:xfrm>
            <a:off x="430213" y="443339"/>
            <a:ext cx="8275637" cy="4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Bargaining Power OF Buyers</a:t>
            </a:r>
            <a:endParaRPr lang="en-US" sz="2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" y="6470577"/>
            <a:ext cx="9143993" cy="57223"/>
          </a:xfrm>
          <a:prstGeom prst="rect">
            <a:avLst/>
          </a:prstGeom>
          <a:solidFill>
            <a:srgbClr val="37416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buSzPct val="100000"/>
              <a:defRPr/>
            </a:pP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" name="Picture 1" descr="ftl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143000"/>
            <a:ext cx="7493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6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 txBox="1">
            <a:spLocks/>
          </p:cNvSpPr>
          <p:nvPr/>
        </p:nvSpPr>
        <p:spPr bwMode="black">
          <a:xfrm>
            <a:off x="430213" y="443339"/>
            <a:ext cx="8275637" cy="4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Threat Of Substitutes</a:t>
            </a:r>
            <a:endParaRPr lang="en-US" sz="2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" y="6470577"/>
            <a:ext cx="9143993" cy="57223"/>
          </a:xfrm>
          <a:prstGeom prst="rect">
            <a:avLst/>
          </a:prstGeom>
          <a:solidFill>
            <a:srgbClr val="37416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buSzPct val="100000"/>
              <a:defRPr/>
            </a:pP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" name="Picture 1" descr="B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435101"/>
            <a:ext cx="8039100" cy="46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 txBox="1">
            <a:spLocks/>
          </p:cNvSpPr>
          <p:nvPr/>
        </p:nvSpPr>
        <p:spPr bwMode="black">
          <a:xfrm>
            <a:off x="430213" y="443339"/>
            <a:ext cx="8275637" cy="4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34922" rIns="86493" bIns="3492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Bargaining Power Of Suppliers</a:t>
            </a:r>
            <a:endParaRPr lang="en-US" sz="2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" y="6470577"/>
            <a:ext cx="9143993" cy="57223"/>
          </a:xfrm>
          <a:prstGeom prst="rect">
            <a:avLst/>
          </a:prstGeom>
          <a:solidFill>
            <a:srgbClr val="37416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buSzPct val="100000"/>
              <a:defRPr/>
            </a:pP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" name="Picture 1" descr="Marti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422400"/>
            <a:ext cx="8306391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6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talyst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S Conference 4.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88A9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88A9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ZS Conference 4.0 1">
        <a:dk1>
          <a:srgbClr val="000000"/>
        </a:dk1>
        <a:lt1>
          <a:srgbClr val="FFFFFF"/>
        </a:lt1>
        <a:dk2>
          <a:srgbClr val="506772"/>
        </a:dk2>
        <a:lt2>
          <a:srgbClr val="A41128"/>
        </a:lt2>
        <a:accent1>
          <a:srgbClr val="00845E"/>
        </a:accent1>
        <a:accent2>
          <a:srgbClr val="FF7D00"/>
        </a:accent2>
        <a:accent3>
          <a:srgbClr val="FFFFFF"/>
        </a:accent3>
        <a:accent4>
          <a:srgbClr val="000000"/>
        </a:accent4>
        <a:accent5>
          <a:srgbClr val="AAC2B6"/>
        </a:accent5>
        <a:accent6>
          <a:srgbClr val="E77100"/>
        </a:accent6>
        <a:hlink>
          <a:srgbClr val="076AB5"/>
        </a:hlink>
        <a:folHlink>
          <a:srgbClr val="9D9E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atalyst Theme">
  <a:themeElements>
    <a:clrScheme name="ZS Conference 4.0 1">
      <a:dk1>
        <a:srgbClr val="000000"/>
      </a:dk1>
      <a:lt1>
        <a:srgbClr val="FFFFFF"/>
      </a:lt1>
      <a:dk2>
        <a:srgbClr val="506772"/>
      </a:dk2>
      <a:lt2>
        <a:srgbClr val="A41128"/>
      </a:lt2>
      <a:accent1>
        <a:srgbClr val="00845E"/>
      </a:accent1>
      <a:accent2>
        <a:srgbClr val="FF7D00"/>
      </a:accent2>
      <a:accent3>
        <a:srgbClr val="FFFFFF"/>
      </a:accent3>
      <a:accent4>
        <a:srgbClr val="000000"/>
      </a:accent4>
      <a:accent5>
        <a:srgbClr val="AAC2B6"/>
      </a:accent5>
      <a:accent6>
        <a:srgbClr val="E77100"/>
      </a:accent6>
      <a:hlink>
        <a:srgbClr val="076AB5"/>
      </a:hlink>
      <a:folHlink>
        <a:srgbClr val="9D9E9C"/>
      </a:folHlink>
    </a:clrScheme>
    <a:fontScheme name="ZS Conference 4.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88A9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88A9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ZS Conference 4.0 1">
        <a:dk1>
          <a:srgbClr val="000000"/>
        </a:dk1>
        <a:lt1>
          <a:srgbClr val="FFFFFF"/>
        </a:lt1>
        <a:dk2>
          <a:srgbClr val="506772"/>
        </a:dk2>
        <a:lt2>
          <a:srgbClr val="A41128"/>
        </a:lt2>
        <a:accent1>
          <a:srgbClr val="00845E"/>
        </a:accent1>
        <a:accent2>
          <a:srgbClr val="FF7D00"/>
        </a:accent2>
        <a:accent3>
          <a:srgbClr val="FFFFFF"/>
        </a:accent3>
        <a:accent4>
          <a:srgbClr val="000000"/>
        </a:accent4>
        <a:accent5>
          <a:srgbClr val="AAC2B6"/>
        </a:accent5>
        <a:accent6>
          <a:srgbClr val="E77100"/>
        </a:accent6>
        <a:hlink>
          <a:srgbClr val="076AB5"/>
        </a:hlink>
        <a:folHlink>
          <a:srgbClr val="9D9E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atalyst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S Conference 4.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88A9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88A9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ZS Conference 4.0 1">
        <a:dk1>
          <a:srgbClr val="000000"/>
        </a:dk1>
        <a:lt1>
          <a:srgbClr val="FFFFFF"/>
        </a:lt1>
        <a:dk2>
          <a:srgbClr val="506772"/>
        </a:dk2>
        <a:lt2>
          <a:srgbClr val="A41128"/>
        </a:lt2>
        <a:accent1>
          <a:srgbClr val="00845E"/>
        </a:accent1>
        <a:accent2>
          <a:srgbClr val="FF7D00"/>
        </a:accent2>
        <a:accent3>
          <a:srgbClr val="FFFFFF"/>
        </a:accent3>
        <a:accent4>
          <a:srgbClr val="000000"/>
        </a:accent4>
        <a:accent5>
          <a:srgbClr val="AAC2B6"/>
        </a:accent5>
        <a:accent6>
          <a:srgbClr val="E77100"/>
        </a:accent6>
        <a:hlink>
          <a:srgbClr val="076AB5"/>
        </a:hlink>
        <a:folHlink>
          <a:srgbClr val="9D9E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17859</TotalTime>
  <Words>269</Words>
  <Application>Microsoft Macintosh PowerPoint</Application>
  <PresentationFormat>On-screen Show (4:3)</PresentationFormat>
  <Paragraphs>80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1_Default Design</vt:lpstr>
      <vt:lpstr>2_Default Design</vt:lpstr>
      <vt:lpstr>Catalyst Theme</vt:lpstr>
      <vt:lpstr>1_Catalyst Theme</vt:lpstr>
      <vt:lpstr>2_Catalyst Theme</vt:lpstr>
      <vt:lpstr>3_Default Design</vt:lpstr>
      <vt:lpstr>Become An Intelligent Investor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Merchants Bank of Indiana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Marsh</dc:creator>
  <cp:lastModifiedBy>Amanda Keating</cp:lastModifiedBy>
  <cp:revision>807</cp:revision>
  <cp:lastPrinted>2014-10-13T19:40:37Z</cp:lastPrinted>
  <dcterms:created xsi:type="dcterms:W3CDTF">2010-07-12T19:42:20Z</dcterms:created>
  <dcterms:modified xsi:type="dcterms:W3CDTF">2015-09-30T04:13:02Z</dcterms:modified>
</cp:coreProperties>
</file>